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3.png"/><Relationship Id="rId13" Type="http://schemas.openxmlformats.org/officeDocument/2006/relationships/image" Target="../media/image10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5" Type="http://schemas.openxmlformats.org/officeDocument/2006/relationships/image" Target="../media/image26.gif"/><Relationship Id="rId14" Type="http://schemas.openxmlformats.org/officeDocument/2006/relationships/image" Target="../media/image6.gif"/><Relationship Id="rId5" Type="http://schemas.openxmlformats.org/officeDocument/2006/relationships/image" Target="../media/image12.png"/><Relationship Id="rId6" Type="http://schemas.openxmlformats.org/officeDocument/2006/relationships/image" Target="../media/image11.gif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49.png"/><Relationship Id="rId12" Type="http://schemas.openxmlformats.org/officeDocument/2006/relationships/image" Target="../media/image81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91.png"/><Relationship Id="rId9" Type="http://schemas.openxmlformats.org/officeDocument/2006/relationships/image" Target="../media/image2.png"/><Relationship Id="rId5" Type="http://schemas.openxmlformats.org/officeDocument/2006/relationships/image" Target="../media/image100.png"/><Relationship Id="rId6" Type="http://schemas.openxmlformats.org/officeDocument/2006/relationships/image" Target="../media/image96.png"/><Relationship Id="rId7" Type="http://schemas.openxmlformats.org/officeDocument/2006/relationships/image" Target="../media/image94.png"/><Relationship Id="rId8" Type="http://schemas.openxmlformats.org/officeDocument/2006/relationships/image" Target="../media/image87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gif"/><Relationship Id="rId10" Type="http://schemas.openxmlformats.org/officeDocument/2006/relationships/image" Target="../media/image21.gif"/><Relationship Id="rId13" Type="http://schemas.openxmlformats.org/officeDocument/2006/relationships/image" Target="../media/image27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4" Type="http://schemas.openxmlformats.org/officeDocument/2006/relationships/image" Target="../media/image17.gif"/><Relationship Id="rId9" Type="http://schemas.openxmlformats.org/officeDocument/2006/relationships/image" Target="../media/image29.gif"/><Relationship Id="rId15" Type="http://schemas.openxmlformats.org/officeDocument/2006/relationships/image" Target="../media/image25.png"/><Relationship Id="rId14" Type="http://schemas.openxmlformats.org/officeDocument/2006/relationships/image" Target="../media/image32.png"/><Relationship Id="rId17" Type="http://schemas.openxmlformats.org/officeDocument/2006/relationships/slide" Target="/ppt/slides/slide3.xml"/><Relationship Id="rId16" Type="http://schemas.openxmlformats.org/officeDocument/2006/relationships/image" Target="../media/image36.png"/><Relationship Id="rId5" Type="http://schemas.openxmlformats.org/officeDocument/2006/relationships/image" Target="../media/image14.png"/><Relationship Id="rId6" Type="http://schemas.openxmlformats.org/officeDocument/2006/relationships/image" Target="../media/image22.png"/><Relationship Id="rId18" Type="http://schemas.openxmlformats.org/officeDocument/2006/relationships/slide" Target="/ppt/slides/slide7.xml"/><Relationship Id="rId7" Type="http://schemas.openxmlformats.org/officeDocument/2006/relationships/image" Target="../media/image16.png"/><Relationship Id="rId8" Type="http://schemas.openxmlformats.org/officeDocument/2006/relationships/image" Target="../media/image23.gif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slide" Target="/ppt/slides/slide2.xml"/><Relationship Id="rId9" Type="http://schemas.openxmlformats.org/officeDocument/2006/relationships/image" Target="../media/image46.png"/><Relationship Id="rId5" Type="http://schemas.openxmlformats.org/officeDocument/2006/relationships/image" Target="../media/image34.pn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8" Type="http://schemas.openxmlformats.org/officeDocument/2006/relationships/image" Target="../media/image40.jp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32.png"/><Relationship Id="rId13" Type="http://schemas.openxmlformats.org/officeDocument/2006/relationships/slide" Target="/ppt/slides/slide2.xml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Relationship Id="rId4" Type="http://schemas.openxmlformats.org/officeDocument/2006/relationships/image" Target="../media/image34.png"/><Relationship Id="rId9" Type="http://schemas.openxmlformats.org/officeDocument/2006/relationships/image" Target="../media/image27.png"/><Relationship Id="rId15" Type="http://schemas.openxmlformats.org/officeDocument/2006/relationships/image" Target="../media/image26.gif"/><Relationship Id="rId14" Type="http://schemas.openxmlformats.org/officeDocument/2006/relationships/slide" Target="/ppt/slides/slide2.xml"/><Relationship Id="rId5" Type="http://schemas.openxmlformats.org/officeDocument/2006/relationships/image" Target="../media/image48.jpg"/><Relationship Id="rId6" Type="http://schemas.openxmlformats.org/officeDocument/2006/relationships/image" Target="../media/image46.png"/><Relationship Id="rId7" Type="http://schemas.openxmlformats.org/officeDocument/2006/relationships/image" Target="../media/image23.gif"/><Relationship Id="rId8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20" Type="http://schemas.openxmlformats.org/officeDocument/2006/relationships/image" Target="../media/image77.png"/><Relationship Id="rId11" Type="http://schemas.openxmlformats.org/officeDocument/2006/relationships/image" Target="../media/image58.png"/><Relationship Id="rId22" Type="http://schemas.openxmlformats.org/officeDocument/2006/relationships/image" Target="../media/image8.png"/><Relationship Id="rId10" Type="http://schemas.openxmlformats.org/officeDocument/2006/relationships/image" Target="../media/image61.png"/><Relationship Id="rId21" Type="http://schemas.openxmlformats.org/officeDocument/2006/relationships/image" Target="../media/image71.png"/><Relationship Id="rId13" Type="http://schemas.openxmlformats.org/officeDocument/2006/relationships/slide" Target="/ppt/slides/slide2.xml"/><Relationship Id="rId12" Type="http://schemas.openxmlformats.org/officeDocument/2006/relationships/image" Target="../media/image57.png"/><Relationship Id="rId23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9" Type="http://schemas.openxmlformats.org/officeDocument/2006/relationships/image" Target="../media/image53.png"/><Relationship Id="rId15" Type="http://schemas.openxmlformats.org/officeDocument/2006/relationships/image" Target="../media/image7.png"/><Relationship Id="rId14" Type="http://schemas.openxmlformats.org/officeDocument/2006/relationships/slide" Target="/ppt/slides/slide2.xml"/><Relationship Id="rId17" Type="http://schemas.openxmlformats.org/officeDocument/2006/relationships/image" Target="../media/image24.gif"/><Relationship Id="rId16" Type="http://schemas.openxmlformats.org/officeDocument/2006/relationships/image" Target="../media/image29.gif"/><Relationship Id="rId5" Type="http://schemas.openxmlformats.org/officeDocument/2006/relationships/image" Target="../media/image74.png"/><Relationship Id="rId19" Type="http://schemas.openxmlformats.org/officeDocument/2006/relationships/image" Target="../media/image14.png"/><Relationship Id="rId6" Type="http://schemas.openxmlformats.org/officeDocument/2006/relationships/image" Target="../media/image49.png"/><Relationship Id="rId18" Type="http://schemas.openxmlformats.org/officeDocument/2006/relationships/image" Target="../media/image6.gif"/><Relationship Id="rId7" Type="http://schemas.openxmlformats.org/officeDocument/2006/relationships/image" Target="../media/image54.png"/><Relationship Id="rId8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20" Type="http://schemas.openxmlformats.org/officeDocument/2006/relationships/image" Target="../media/image98.gif"/><Relationship Id="rId11" Type="http://schemas.openxmlformats.org/officeDocument/2006/relationships/image" Target="../media/image24.gif"/><Relationship Id="rId10" Type="http://schemas.openxmlformats.org/officeDocument/2006/relationships/image" Target="../media/image73.gif"/><Relationship Id="rId21" Type="http://schemas.openxmlformats.org/officeDocument/2006/relationships/image" Target="../media/image17.gif"/><Relationship Id="rId13" Type="http://schemas.openxmlformats.org/officeDocument/2006/relationships/image" Target="../media/image69.gif"/><Relationship Id="rId12" Type="http://schemas.openxmlformats.org/officeDocument/2006/relationships/image" Target="../media/image80.gi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gif"/><Relationship Id="rId4" Type="http://schemas.openxmlformats.org/officeDocument/2006/relationships/image" Target="../media/image76.gif"/><Relationship Id="rId9" Type="http://schemas.openxmlformats.org/officeDocument/2006/relationships/image" Target="../media/image64.gif"/><Relationship Id="rId15" Type="http://schemas.openxmlformats.org/officeDocument/2006/relationships/image" Target="../media/image67.gif"/><Relationship Id="rId14" Type="http://schemas.openxmlformats.org/officeDocument/2006/relationships/image" Target="../media/image68.gif"/><Relationship Id="rId17" Type="http://schemas.openxmlformats.org/officeDocument/2006/relationships/image" Target="../media/image21.gif"/><Relationship Id="rId16" Type="http://schemas.openxmlformats.org/officeDocument/2006/relationships/image" Target="../media/image82.gif"/><Relationship Id="rId5" Type="http://schemas.openxmlformats.org/officeDocument/2006/relationships/image" Target="../media/image23.gif"/><Relationship Id="rId19" Type="http://schemas.openxmlformats.org/officeDocument/2006/relationships/image" Target="../media/image81.gif"/><Relationship Id="rId6" Type="http://schemas.openxmlformats.org/officeDocument/2006/relationships/image" Target="../media/image66.gif"/><Relationship Id="rId18" Type="http://schemas.openxmlformats.org/officeDocument/2006/relationships/image" Target="../media/image88.gif"/><Relationship Id="rId7" Type="http://schemas.openxmlformats.org/officeDocument/2006/relationships/image" Target="../media/image65.gif"/><Relationship Id="rId8" Type="http://schemas.openxmlformats.org/officeDocument/2006/relationships/image" Target="../media/image7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3.gif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Relationship Id="rId7" Type="http://schemas.openxmlformats.org/officeDocument/2006/relationships/image" Target="../media/image25.png"/><Relationship Id="rId8" Type="http://schemas.openxmlformats.org/officeDocument/2006/relationships/image" Target="../media/image84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2.xml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5" Type="http://schemas.openxmlformats.org/officeDocument/2006/relationships/image" Target="../media/image46.png"/><Relationship Id="rId6" Type="http://schemas.openxmlformats.org/officeDocument/2006/relationships/image" Target="../media/image23.gif"/><Relationship Id="rId7" Type="http://schemas.openxmlformats.org/officeDocument/2006/relationships/image" Target="../media/image43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87.png"/><Relationship Id="rId10" Type="http://schemas.openxmlformats.org/officeDocument/2006/relationships/image" Target="../media/image94.png"/><Relationship Id="rId13" Type="http://schemas.openxmlformats.org/officeDocument/2006/relationships/image" Target="../media/image100.png"/><Relationship Id="rId1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4.png"/><Relationship Id="rId4" Type="http://schemas.openxmlformats.org/officeDocument/2006/relationships/image" Target="../media/image49.png"/><Relationship Id="rId9" Type="http://schemas.openxmlformats.org/officeDocument/2006/relationships/image" Target="../media/image89.png"/><Relationship Id="rId14" Type="http://schemas.openxmlformats.org/officeDocument/2006/relationships/image" Target="../media/image91.png"/><Relationship Id="rId5" Type="http://schemas.openxmlformats.org/officeDocument/2006/relationships/image" Target="../media/image15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5" name="Google Shape;85;p13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812800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1625600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9" name="Google Shape;89;p13"/>
          <p:cNvGrpSpPr/>
          <p:nvPr/>
        </p:nvGrpSpPr>
        <p:grpSpPr>
          <a:xfrm>
            <a:off x="1509980" y="1401484"/>
            <a:ext cx="15268040" cy="6793645"/>
            <a:chOff x="0" y="-28575"/>
            <a:chExt cx="4021212" cy="1789273"/>
          </a:xfrm>
        </p:grpSpPr>
        <p:sp>
          <p:nvSpPr>
            <p:cNvPr id="90" name="Google Shape;90;p13"/>
            <p:cNvSpPr/>
            <p:nvPr/>
          </p:nvSpPr>
          <p:spPr>
            <a:xfrm>
              <a:off x="0" y="0"/>
              <a:ext cx="4021212" cy="1760698"/>
            </a:xfrm>
            <a:custGeom>
              <a:rect b="b" l="l" r="r" t="t"/>
              <a:pathLst>
                <a:path extrusionOk="0"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blue and green pixelated flowery tree" id="92" name="Google Shape;92;p13"/>
          <p:cNvSpPr/>
          <p:nvPr/>
        </p:nvSpPr>
        <p:spPr>
          <a:xfrm>
            <a:off x="15341087" y="6151992"/>
            <a:ext cx="3370555" cy="3571879"/>
          </a:xfrm>
          <a:custGeom>
            <a:rect b="b" l="l" r="r" t="t"/>
            <a:pathLst>
              <a:path extrusionOk="0"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xelated character with yellow hair" id="93" name="Google Shape;93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61856" y="6943369"/>
            <a:ext cx="2319862" cy="2761741"/>
          </a:xfrm>
          <a:prstGeom prst="rect">
            <a:avLst/>
          </a:prstGeom>
          <a:noFill/>
          <a:ln>
            <a:noFill/>
          </a:ln>
        </p:spPr>
      </p:pic>
      <p:sp>
        <p:nvSpPr>
          <p:cNvPr descr="Start pixel art button" id="94" name="Google Shape;94;p13"/>
          <p:cNvSpPr/>
          <p:nvPr/>
        </p:nvSpPr>
        <p:spPr>
          <a:xfrm>
            <a:off x="5425744" y="6115484"/>
            <a:ext cx="2196534" cy="938519"/>
          </a:xfrm>
          <a:custGeom>
            <a:rect b="b" l="l" r="r" t="t"/>
            <a:pathLst>
              <a:path extrusionOk="0"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enu pixel art button" id="95" name="Google Shape;95;p13"/>
          <p:cNvSpPr/>
          <p:nvPr/>
        </p:nvSpPr>
        <p:spPr>
          <a:xfrm>
            <a:off x="8068873" y="6111491"/>
            <a:ext cx="2196534" cy="942513"/>
          </a:xfrm>
          <a:custGeom>
            <a:rect b="b" l="l" r="r" t="t"/>
            <a:pathLst>
              <a:path extrusionOk="0"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Sign In pixel art button" id="96" name="Google Shape;96;p13"/>
          <p:cNvSpPr/>
          <p:nvPr/>
        </p:nvSpPr>
        <p:spPr>
          <a:xfrm>
            <a:off x="10713082" y="6136966"/>
            <a:ext cx="2221897" cy="917038"/>
          </a:xfrm>
          <a:custGeom>
            <a:rect b="b" l="l" r="r" t="t"/>
            <a:pathLst>
              <a:path extrusionOk="0"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15341087" y="672784"/>
            <a:ext cx="2122231" cy="3155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MAHIRA ALI</a:t>
            </a:r>
            <a:endParaRPr/>
          </a:p>
        </p:txBody>
      </p:sp>
      <p:sp>
        <p:nvSpPr>
          <p:cNvPr descr="health bar pixel art for Player 1" id="98" name="Google Shape;98;p13"/>
          <p:cNvSpPr/>
          <p:nvPr/>
        </p:nvSpPr>
        <p:spPr>
          <a:xfrm>
            <a:off x="2856934" y="596383"/>
            <a:ext cx="2377744" cy="432317"/>
          </a:xfrm>
          <a:custGeom>
            <a:rect b="b" l="l" r="r" t="t"/>
            <a:pathLst>
              <a:path extrusionOk="0"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health bar pixel art for Player 2" id="99" name="Google Shape;99;p13"/>
          <p:cNvSpPr/>
          <p:nvPr/>
        </p:nvSpPr>
        <p:spPr>
          <a:xfrm>
            <a:off x="13300192" y="670536"/>
            <a:ext cx="2087036" cy="379461"/>
          </a:xfrm>
          <a:custGeom>
            <a:rect b="b" l="l" r="r" t="t"/>
            <a:pathLst>
              <a:path extrusionOk="0"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cat illustration" id="100" name="Google Shape;100;p13"/>
          <p:cNvSpPr/>
          <p:nvPr/>
        </p:nvSpPr>
        <p:spPr>
          <a:xfrm flipH="1">
            <a:off x="13950410" y="8614008"/>
            <a:ext cx="1855950" cy="1091101"/>
          </a:xfrm>
          <a:custGeom>
            <a:rect b="b" l="l" r="r" t="t"/>
            <a:pathLst>
              <a:path extrusionOk="0"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-1009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street lamp" id="101" name="Google Shape;101;p13"/>
          <p:cNvSpPr/>
          <p:nvPr/>
        </p:nvSpPr>
        <p:spPr>
          <a:xfrm>
            <a:off x="375433" y="6228904"/>
            <a:ext cx="2319577" cy="3476205"/>
          </a:xfrm>
          <a:custGeom>
            <a:rect b="b" l="l" r="r" t="t"/>
            <a:pathLst>
              <a:path extrusionOk="0"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xelated yellow star slightly bouncing" id="102" name="Google Shape;102;p13"/>
          <p:cNvPicPr preferRelativeResize="0"/>
          <p:nvPr/>
        </p:nvPicPr>
        <p:blipFill rotWithShape="1">
          <a:blip r:embed="rId14">
            <a:alphaModFix amt="71000"/>
          </a:blip>
          <a:srcRect b="0" l="0" r="0" t="0"/>
          <a:stretch/>
        </p:blipFill>
        <p:spPr>
          <a:xfrm rot="604890">
            <a:off x="17509575" y="4896612"/>
            <a:ext cx="554300" cy="577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yellow star slightly bouncing" id="103" name="Google Shape;103;p13"/>
          <p:cNvPicPr preferRelativeResize="0"/>
          <p:nvPr/>
        </p:nvPicPr>
        <p:blipFill rotWithShape="1">
          <a:blip r:embed="rId14">
            <a:alphaModFix amt="71000"/>
          </a:blip>
          <a:srcRect b="0" l="0" r="0" t="0"/>
          <a:stretch/>
        </p:blipFill>
        <p:spPr>
          <a:xfrm rot="-1221735">
            <a:off x="17085962" y="3338385"/>
            <a:ext cx="397359" cy="41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yellow star slightly bouncing" id="104" name="Google Shape;104;p13"/>
          <p:cNvPicPr preferRelativeResize="0"/>
          <p:nvPr/>
        </p:nvPicPr>
        <p:blipFill rotWithShape="1">
          <a:blip r:embed="rId14">
            <a:alphaModFix amt="71000"/>
          </a:blip>
          <a:srcRect b="0" l="0" r="0" t="0"/>
          <a:stretch/>
        </p:blipFill>
        <p:spPr>
          <a:xfrm>
            <a:off x="17517576" y="1957766"/>
            <a:ext cx="269149" cy="280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yellow star slightly bouncing" id="105" name="Google Shape;105;p13"/>
          <p:cNvPicPr preferRelativeResize="0"/>
          <p:nvPr/>
        </p:nvPicPr>
        <p:blipFill rotWithShape="1">
          <a:blip r:embed="rId14">
            <a:alphaModFix amt="71000"/>
          </a:blip>
          <a:srcRect b="0" l="0" r="0" t="0"/>
          <a:stretch/>
        </p:blipFill>
        <p:spPr>
          <a:xfrm rot="-599390">
            <a:off x="421312" y="5056909"/>
            <a:ext cx="554300" cy="577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yellow star slightly bouncing" id="106" name="Google Shape;106;p13"/>
          <p:cNvPicPr preferRelativeResize="0"/>
          <p:nvPr/>
        </p:nvPicPr>
        <p:blipFill rotWithShape="1">
          <a:blip r:embed="rId14">
            <a:alphaModFix amt="71000"/>
          </a:blip>
          <a:srcRect b="0" l="0" r="0" t="0"/>
          <a:stretch/>
        </p:blipFill>
        <p:spPr>
          <a:xfrm rot="368085">
            <a:off x="788009" y="3418711"/>
            <a:ext cx="397359" cy="4139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yellow star slightly bouncing" id="107" name="Google Shape;107;p13"/>
          <p:cNvPicPr preferRelativeResize="0"/>
          <p:nvPr/>
        </p:nvPicPr>
        <p:blipFill rotWithShape="1">
          <a:blip r:embed="rId14">
            <a:alphaModFix amt="71000"/>
          </a:blip>
          <a:srcRect b="0" l="0" r="0" t="0"/>
          <a:stretch/>
        </p:blipFill>
        <p:spPr>
          <a:xfrm rot="-980286">
            <a:off x="463881" y="1925570"/>
            <a:ext cx="269149" cy="2803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button slightly bouncing from lower right to upper left" id="108" name="Google Shape;108;p1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445942" y="6532526"/>
            <a:ext cx="978075" cy="93406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/>
        </p:nvSpPr>
        <p:spPr>
          <a:xfrm>
            <a:off x="375433" y="649239"/>
            <a:ext cx="2481502" cy="4343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585EFF"/>
                </a:solidFill>
                <a:latin typeface="Arial"/>
                <a:ea typeface="Arial"/>
                <a:cs typeface="Arial"/>
                <a:sym typeface="Arial"/>
              </a:rPr>
              <a:t>MUHAMMAD ABDULLAH ISMAIL</a:t>
            </a:r>
            <a:endParaRPr/>
          </a:p>
        </p:txBody>
      </p:sp>
      <p:sp>
        <p:nvSpPr>
          <p:cNvPr id="110" name="Google Shape;110;p13"/>
          <p:cNvSpPr txBox="1"/>
          <p:nvPr/>
        </p:nvSpPr>
        <p:spPr>
          <a:xfrm>
            <a:off x="2361856" y="2470934"/>
            <a:ext cx="13564288" cy="18670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199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ARCADE HUB</a:t>
            </a:r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7021769" y="682309"/>
            <a:ext cx="4244462" cy="336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ial"/>
                <a:ea typeface="Arial"/>
                <a:cs typeface="Arial"/>
                <a:sym typeface="Arial"/>
              </a:rPr>
              <a:t>2500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4878334" y="8566383"/>
            <a:ext cx="8531332" cy="1023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an interactive gaming hub with captivating</a:t>
            </a:r>
            <a:endParaRPr/>
          </a:p>
          <a:p>
            <a:pPr indent="0" lvl="0" marL="0" marR="0" rtl="0" algn="ctr">
              <a:lnSpc>
                <a:spcPct val="140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features and competitive gameplay.</a:t>
            </a:r>
            <a:endParaRPr/>
          </a:p>
          <a:p>
            <a:pPr indent="0" lvl="0" marL="0" marR="0" rtl="0" algn="ctr">
              <a:lnSpc>
                <a:spcPct val="1400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67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/>
          <p:nvPr/>
        </p:nvSpPr>
        <p:spPr>
          <a:xfrm>
            <a:off x="-185970" y="1971213"/>
            <a:ext cx="18473970" cy="10391608"/>
          </a:xfrm>
          <a:custGeom>
            <a:rect b="b" l="l" r="r" t="t"/>
            <a:pathLst>
              <a:path extrusionOk="0"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4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cable tower" id="383" name="Google Shape;383;p22"/>
          <p:cNvSpPr/>
          <p:nvPr/>
        </p:nvSpPr>
        <p:spPr>
          <a:xfrm>
            <a:off x="-1099006" y="-1298925"/>
            <a:ext cx="5271418" cy="10244805"/>
          </a:xfrm>
          <a:custGeom>
            <a:rect b="b" l="l" r="r" t="t"/>
            <a:pathLst>
              <a:path extrusionOk="0"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29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pastel cloud" id="384" name="Google Shape;384;p22"/>
          <p:cNvSpPr/>
          <p:nvPr/>
        </p:nvSpPr>
        <p:spPr>
          <a:xfrm>
            <a:off x="5182049" y="2934751"/>
            <a:ext cx="2828812" cy="987513"/>
          </a:xfrm>
          <a:custGeom>
            <a:rect b="b" l="l" r="r" t="t"/>
            <a:pathLst>
              <a:path extrusionOk="0"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18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pastel cloud" id="385" name="Google Shape;385;p22"/>
          <p:cNvSpPr/>
          <p:nvPr/>
        </p:nvSpPr>
        <p:spPr>
          <a:xfrm flipH="1">
            <a:off x="15190678" y="230851"/>
            <a:ext cx="2828812" cy="987513"/>
          </a:xfrm>
          <a:custGeom>
            <a:rect b="b" l="l" r="r" t="t"/>
            <a:pathLst>
              <a:path extrusionOk="0"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 rotWithShape="1">
            <a:blip r:embed="rId5">
              <a:alphaModFix amt="18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6" name="Google Shape;386;p22"/>
          <p:cNvGrpSpPr/>
          <p:nvPr/>
        </p:nvGrpSpPr>
        <p:grpSpPr>
          <a:xfrm>
            <a:off x="7521607" y="920204"/>
            <a:ext cx="9737693" cy="5513857"/>
            <a:chOff x="0" y="-28575"/>
            <a:chExt cx="2564660" cy="1452209"/>
          </a:xfrm>
        </p:grpSpPr>
        <p:sp>
          <p:nvSpPr>
            <p:cNvPr id="387" name="Google Shape;387;p22"/>
            <p:cNvSpPr/>
            <p:nvPr/>
          </p:nvSpPr>
          <p:spPr>
            <a:xfrm>
              <a:off x="0" y="0"/>
              <a:ext cx="2564660" cy="1423634"/>
            </a:xfrm>
            <a:custGeom>
              <a:rect b="b" l="l" r="r" t="t"/>
              <a:pathLst>
                <a:path extrusionOk="0" h="1423634" w="2564660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2"/>
            <p:cNvSpPr txBox="1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pixelated park bench  " id="389" name="Google Shape;389;p22"/>
          <p:cNvSpPr/>
          <p:nvPr/>
        </p:nvSpPr>
        <p:spPr>
          <a:xfrm>
            <a:off x="7191297" y="7989236"/>
            <a:ext cx="3615824" cy="1715873"/>
          </a:xfrm>
          <a:custGeom>
            <a:rect b="b" l="l" r="r" t="t"/>
            <a:pathLst>
              <a:path extrusionOk="0"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bus stop" id="390" name="Google Shape;390;p22"/>
          <p:cNvSpPr/>
          <p:nvPr/>
        </p:nvSpPr>
        <p:spPr>
          <a:xfrm>
            <a:off x="-211930" y="4567873"/>
            <a:ext cx="6808385" cy="5137236"/>
          </a:xfrm>
          <a:custGeom>
            <a:rect b="b" l="l" r="r" t="t"/>
            <a:pathLst>
              <a:path extrusionOk="0"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car" id="391" name="Google Shape;391;p22"/>
          <p:cNvSpPr/>
          <p:nvPr/>
        </p:nvSpPr>
        <p:spPr>
          <a:xfrm>
            <a:off x="-641278" y="7099525"/>
            <a:ext cx="7237734" cy="2605584"/>
          </a:xfrm>
          <a:custGeom>
            <a:rect b="b" l="l" r="r" t="t"/>
            <a:pathLst>
              <a:path extrusionOk="0"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22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393" name="Google Shape;393;p22"/>
            <p:cNvSpPr/>
            <p:nvPr/>
          </p:nvSpPr>
          <p:spPr>
            <a:xfrm>
              <a:off x="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812800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1625600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pixelated flower bush" id="396" name="Google Shape;396;p22"/>
          <p:cNvSpPr/>
          <p:nvPr/>
        </p:nvSpPr>
        <p:spPr>
          <a:xfrm>
            <a:off x="11602934" y="8186651"/>
            <a:ext cx="5219700" cy="1518458"/>
          </a:xfrm>
          <a:custGeom>
            <a:rect b="b" l="l" r="r" t="t"/>
            <a:pathLst>
              <a:path extrusionOk="0"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flower bush" id="397" name="Google Shape;397;p22"/>
          <p:cNvSpPr/>
          <p:nvPr/>
        </p:nvSpPr>
        <p:spPr>
          <a:xfrm>
            <a:off x="15950489" y="8186651"/>
            <a:ext cx="5219700" cy="1518458"/>
          </a:xfrm>
          <a:custGeom>
            <a:rect b="b" l="l" r="r" t="t"/>
            <a:pathLst>
              <a:path extrusionOk="0"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Menu button" id="398" name="Google Shape;398;p22"/>
          <p:cNvSpPr/>
          <p:nvPr/>
        </p:nvSpPr>
        <p:spPr>
          <a:xfrm>
            <a:off x="1028700" y="1028700"/>
            <a:ext cx="2196534" cy="942513"/>
          </a:xfrm>
          <a:custGeom>
            <a:rect b="b" l="l" r="r" t="t"/>
            <a:pathLst>
              <a:path extrusionOk="0"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xelated health bar with pulsing motion" id="399" name="Google Shape;399;p2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76727" y="1218363"/>
            <a:ext cx="1877287" cy="5631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0" name="Google Shape;400;p22"/>
          <p:cNvGrpSpPr/>
          <p:nvPr/>
        </p:nvGrpSpPr>
        <p:grpSpPr>
          <a:xfrm>
            <a:off x="8175823" y="2678988"/>
            <a:ext cx="8429262" cy="2097641"/>
            <a:chOff x="0" y="-9525"/>
            <a:chExt cx="11239015" cy="2796855"/>
          </a:xfrm>
        </p:grpSpPr>
        <p:sp>
          <p:nvSpPr>
            <p:cNvPr id="401" name="Google Shape;401;p22"/>
            <p:cNvSpPr txBox="1"/>
            <p:nvPr/>
          </p:nvSpPr>
          <p:spPr>
            <a:xfrm>
              <a:off x="0" y="-9525"/>
              <a:ext cx="11239015" cy="17248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500">
                  <a:solidFill>
                    <a:srgbClr val="FF63D8"/>
                  </a:solidFill>
                  <a:latin typeface="Arial"/>
                  <a:ea typeface="Arial"/>
                  <a:cs typeface="Arial"/>
                  <a:sym typeface="Arial"/>
                </a:rPr>
                <a:t>THANK YOU!</a:t>
              </a:r>
              <a:endParaRPr/>
            </a:p>
          </p:txBody>
        </p:sp>
        <p:sp>
          <p:nvSpPr>
            <p:cNvPr id="402" name="Google Shape;402;p22"/>
            <p:cNvSpPr txBox="1"/>
            <p:nvPr/>
          </p:nvSpPr>
          <p:spPr>
            <a:xfrm>
              <a:off x="0" y="2139630"/>
              <a:ext cx="11239015" cy="6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22"/>
          <p:cNvSpPr txBox="1"/>
          <p:nvPr/>
        </p:nvSpPr>
        <p:spPr>
          <a:xfrm>
            <a:off x="8175823" y="4767104"/>
            <a:ext cx="8429262" cy="100444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MUHAMMAD ABDULLAH ISMAIL (F2024-0305)</a:t>
            </a:r>
            <a:endParaRPr/>
          </a:p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MAHIRA ALI (F2024-0144)</a:t>
            </a:r>
            <a:endParaRPr/>
          </a:p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99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/>
          <p:nvPr/>
        </p:nvSpPr>
        <p:spPr>
          <a:xfrm>
            <a:off x="-185970" y="2934751"/>
            <a:ext cx="18473970" cy="10391608"/>
          </a:xfrm>
          <a:custGeom>
            <a:rect b="b" l="l" r="r" t="t"/>
            <a:pathLst>
              <a:path extrusionOk="0"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4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Google Shape;118;p14"/>
          <p:cNvGrpSpPr/>
          <p:nvPr/>
        </p:nvGrpSpPr>
        <p:grpSpPr>
          <a:xfrm>
            <a:off x="1028700" y="1718821"/>
            <a:ext cx="16230600" cy="2780563"/>
            <a:chOff x="0" y="-28575"/>
            <a:chExt cx="4274726" cy="732329"/>
          </a:xfrm>
        </p:grpSpPr>
        <p:sp>
          <p:nvSpPr>
            <p:cNvPr id="119" name="Google Shape;119;p14"/>
            <p:cNvSpPr/>
            <p:nvPr/>
          </p:nvSpPr>
          <p:spPr>
            <a:xfrm>
              <a:off x="0" y="0"/>
              <a:ext cx="4274726" cy="703754"/>
            </a:xfrm>
            <a:custGeom>
              <a:rect b="b" l="l" r="r" t="t"/>
              <a:pathLst>
                <a:path extrusionOk="0"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xelated coin spinning "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6664" y="5629604"/>
            <a:ext cx="821672" cy="877409"/>
          </a:xfrm>
          <a:prstGeom prst="rect">
            <a:avLst/>
          </a:prstGeom>
          <a:noFill/>
          <a:ln>
            <a:noFill/>
          </a:ln>
        </p:spPr>
      </p:pic>
      <p:sp>
        <p:nvSpPr>
          <p:cNvPr descr="pixelated brick wall segment" id="122" name="Google Shape;122;p14"/>
          <p:cNvSpPr/>
          <p:nvPr/>
        </p:nvSpPr>
        <p:spPr>
          <a:xfrm>
            <a:off x="1028700" y="6912088"/>
            <a:ext cx="3657600" cy="551965"/>
          </a:xfrm>
          <a:custGeom>
            <a:rect b="b" l="l" r="r" t="t"/>
            <a:pathLst>
              <a:path extrusionOk="0"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brick wall segment" id="123" name="Google Shape;123;p14"/>
          <p:cNvSpPr/>
          <p:nvPr/>
        </p:nvSpPr>
        <p:spPr>
          <a:xfrm>
            <a:off x="5219700" y="6912088"/>
            <a:ext cx="3657600" cy="551965"/>
          </a:xfrm>
          <a:custGeom>
            <a:rect b="b" l="l" r="r" t="t"/>
            <a:pathLst>
              <a:path extrusionOk="0"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brick wall segment" id="124" name="Google Shape;124;p14"/>
          <p:cNvSpPr/>
          <p:nvPr/>
        </p:nvSpPr>
        <p:spPr>
          <a:xfrm>
            <a:off x="9410700" y="6912088"/>
            <a:ext cx="3657600" cy="551965"/>
          </a:xfrm>
          <a:custGeom>
            <a:rect b="b" l="l" r="r" t="t"/>
            <a:pathLst>
              <a:path extrusionOk="0"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brick wall segment" id="125" name="Google Shape;125;p14"/>
          <p:cNvSpPr/>
          <p:nvPr/>
        </p:nvSpPr>
        <p:spPr>
          <a:xfrm>
            <a:off x="13601700" y="6912088"/>
            <a:ext cx="3657600" cy="551965"/>
          </a:xfrm>
          <a:custGeom>
            <a:rect b="b" l="l" r="r" t="t"/>
            <a:pathLst>
              <a:path extrusionOk="0"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green arrow pointing to the left" id="126" name="Google Shape;126;p14"/>
          <p:cNvSpPr/>
          <p:nvPr/>
        </p:nvSpPr>
        <p:spPr>
          <a:xfrm flipH="1">
            <a:off x="9410700" y="3006686"/>
            <a:ext cx="335928" cy="313329"/>
          </a:xfrm>
          <a:custGeom>
            <a:rect b="b" l="l" r="r" t="t"/>
            <a:pathLst>
              <a:path extrusionOk="0"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" name="Google Shape;127;p14"/>
          <p:cNvGrpSpPr/>
          <p:nvPr/>
        </p:nvGrpSpPr>
        <p:grpSpPr>
          <a:xfrm>
            <a:off x="0" y="9465127"/>
            <a:ext cx="18288000" cy="1103930"/>
            <a:chOff x="0" y="0"/>
            <a:chExt cx="29260800" cy="1471907"/>
          </a:xfrm>
        </p:grpSpPr>
        <p:sp>
          <p:nvSpPr>
            <p:cNvPr id="128" name="Google Shape;128;p14"/>
            <p:cNvSpPr/>
            <p:nvPr/>
          </p:nvSpPr>
          <p:spPr>
            <a:xfrm>
              <a:off x="0" y="0"/>
              <a:ext cx="9753600" cy="1471907"/>
            </a:xfrm>
            <a:custGeom>
              <a:rect b="b" l="l" r="r" t="t"/>
              <a:pathLst>
                <a:path extrusionOk="0"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9753600" y="0"/>
              <a:ext cx="9753600" cy="1471907"/>
            </a:xfrm>
            <a:custGeom>
              <a:rect b="b" l="l" r="r" t="t"/>
              <a:pathLst>
                <a:path extrusionOk="0"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9507200" y="0"/>
              <a:ext cx="9753600" cy="1471907"/>
            </a:xfrm>
            <a:custGeom>
              <a:rect b="b" l="l" r="r" t="t"/>
              <a:pathLst>
                <a:path extrusionOk="0"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xelated battery showing three bars inside" id="131" name="Google Shape;131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848318" y="719461"/>
            <a:ext cx="744368" cy="3312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sword slightly bouncing" id="132" name="Google Shape;132;p1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97310" y="5629604"/>
            <a:ext cx="772120" cy="8774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key slightly bouncing" id="133" name="Google Shape;133;p1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698405" y="5760223"/>
            <a:ext cx="1018464" cy="6161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hammer slightly bouncing" id="134" name="Google Shape;134;p1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5045843" y="5638524"/>
            <a:ext cx="769314" cy="859569"/>
          </a:xfrm>
          <a:prstGeom prst="rect">
            <a:avLst/>
          </a:prstGeom>
          <a:noFill/>
          <a:ln>
            <a:noFill/>
          </a:ln>
        </p:spPr>
      </p:pic>
      <p:sp>
        <p:nvSpPr>
          <p:cNvPr descr="pixelated five hearts " id="135" name="Google Shape;135;p14"/>
          <p:cNvSpPr/>
          <p:nvPr/>
        </p:nvSpPr>
        <p:spPr>
          <a:xfrm>
            <a:off x="14333567" y="719461"/>
            <a:ext cx="2193866" cy="362985"/>
          </a:xfrm>
          <a:custGeom>
            <a:rect b="b" l="l" r="r" t="t"/>
            <a:pathLst>
              <a:path extrusionOk="0"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Menu pixel art button" id="136" name="Google Shape;136;p14"/>
          <p:cNvSpPr/>
          <p:nvPr/>
        </p:nvSpPr>
        <p:spPr>
          <a:xfrm>
            <a:off x="577270" y="668737"/>
            <a:ext cx="1082363" cy="464432"/>
          </a:xfrm>
          <a:custGeom>
            <a:rect b="b" l="l" r="r" t="t"/>
            <a:pathLst>
              <a:path extrusionOk="0"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7" name="Google Shape;137;p14"/>
          <p:cNvGrpSpPr/>
          <p:nvPr/>
        </p:nvGrpSpPr>
        <p:grpSpPr>
          <a:xfrm>
            <a:off x="2251760" y="572874"/>
            <a:ext cx="1211480" cy="624416"/>
            <a:chOff x="0" y="0"/>
            <a:chExt cx="1615307" cy="832554"/>
          </a:xfrm>
        </p:grpSpPr>
        <p:sp>
          <p:nvSpPr>
            <p:cNvPr id="138" name="Google Shape;138;p14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rect b="b" l="l" r="r" t="t"/>
              <a:pathLst>
                <a:path extrusionOk="0"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0;p14"/>
          <p:cNvGrpSpPr/>
          <p:nvPr/>
        </p:nvGrpSpPr>
        <p:grpSpPr>
          <a:xfrm>
            <a:off x="5209095" y="706694"/>
            <a:ext cx="862336" cy="334296"/>
            <a:chOff x="0" y="-9525"/>
            <a:chExt cx="1149782" cy="445728"/>
          </a:xfrm>
        </p:grpSpPr>
        <p:sp>
          <p:nvSpPr>
            <p:cNvPr id="141" name="Google Shape;141;p14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0" y="20313"/>
              <a:ext cx="367030" cy="332329"/>
            </a:xfrm>
            <a:custGeom>
              <a:rect b="b" l="l" r="r" t="t"/>
              <a:pathLst>
                <a:path extrusionOk="0"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Google Shape;143;p14"/>
          <p:cNvGrpSpPr/>
          <p:nvPr/>
        </p:nvGrpSpPr>
        <p:grpSpPr>
          <a:xfrm>
            <a:off x="3881134" y="680930"/>
            <a:ext cx="908861" cy="334296"/>
            <a:chOff x="0" y="-9525"/>
            <a:chExt cx="1211815" cy="445728"/>
          </a:xfrm>
        </p:grpSpPr>
        <p:sp>
          <p:nvSpPr>
            <p:cNvPr id="144" name="Google Shape;144;p14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0" y="58413"/>
              <a:ext cx="429063" cy="332329"/>
            </a:xfrm>
            <a:custGeom>
              <a:rect b="b" l="l" r="r" t="t"/>
              <a:pathLst>
                <a:path extrusionOk="0"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" name="Google Shape;146;p14"/>
          <p:cNvSpPr txBox="1"/>
          <p:nvPr/>
        </p:nvSpPr>
        <p:spPr>
          <a:xfrm>
            <a:off x="1028700" y="7670336"/>
            <a:ext cx="3657600" cy="358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Diverse Mini-Games</a:t>
            </a:r>
            <a:endParaRPr/>
          </a:p>
        </p:txBody>
      </p:sp>
      <p:sp>
        <p:nvSpPr>
          <p:cNvPr id="147" name="Google Shape;147;p14"/>
          <p:cNvSpPr txBox="1"/>
          <p:nvPr/>
        </p:nvSpPr>
        <p:spPr>
          <a:xfrm>
            <a:off x="5219700" y="7670336"/>
            <a:ext cx="3657600" cy="358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7"/>
              </a:rPr>
              <a:t>Leaderboard System</a:t>
            </a:r>
            <a:endParaRPr/>
          </a:p>
        </p:txBody>
      </p:sp>
      <p:sp>
        <p:nvSpPr>
          <p:cNvPr id="148" name="Google Shape;148;p14"/>
          <p:cNvSpPr txBox="1"/>
          <p:nvPr/>
        </p:nvSpPr>
        <p:spPr>
          <a:xfrm>
            <a:off x="9410700" y="7670336"/>
            <a:ext cx="3657600" cy="358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progressive Gameplay</a:t>
            </a:r>
            <a:endParaRPr/>
          </a:p>
        </p:txBody>
      </p:sp>
      <p:sp>
        <p:nvSpPr>
          <p:cNvPr id="149" name="Google Shape;149;p14"/>
          <p:cNvSpPr txBox="1"/>
          <p:nvPr/>
        </p:nvSpPr>
        <p:spPr>
          <a:xfrm>
            <a:off x="13601700" y="7670336"/>
            <a:ext cx="3657600" cy="3587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action="ppaction://hlinksldjump" r:id="rId18"/>
              </a:rPr>
              <a:t>Exportable Scores</a:t>
            </a:r>
            <a:endParaRPr/>
          </a:p>
        </p:txBody>
      </p:sp>
      <p:sp>
        <p:nvSpPr>
          <p:cNvPr id="150" name="Google Shape;150;p14"/>
          <p:cNvSpPr txBox="1"/>
          <p:nvPr/>
        </p:nvSpPr>
        <p:spPr>
          <a:xfrm>
            <a:off x="1659634" y="2638267"/>
            <a:ext cx="14867800" cy="10406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800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KEY FEAYTURES </a:t>
            </a:r>
            <a:endParaRPr/>
          </a:p>
        </p:txBody>
      </p:sp>
      <p:sp>
        <p:nvSpPr>
          <p:cNvPr id="151" name="Google Shape;151;p14"/>
          <p:cNvSpPr txBox="1"/>
          <p:nvPr/>
        </p:nvSpPr>
        <p:spPr>
          <a:xfrm>
            <a:off x="1028700" y="8321715"/>
            <a:ext cx="3761295" cy="790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Include Geo Guesser, Problem Solver,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 Hangman.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 txBox="1"/>
          <p:nvPr/>
        </p:nvSpPr>
        <p:spPr>
          <a:xfrm>
            <a:off x="5209095" y="8321715"/>
            <a:ext cx="366820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Foster competition with global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and local scoreboards</a:t>
            </a:r>
            <a:endParaRPr/>
          </a:p>
        </p:txBody>
      </p:sp>
      <p:sp>
        <p:nvSpPr>
          <p:cNvPr id="153" name="Google Shape;153;p14"/>
          <p:cNvSpPr txBox="1"/>
          <p:nvPr/>
        </p:nvSpPr>
        <p:spPr>
          <a:xfrm>
            <a:off x="9410700" y="8321715"/>
            <a:ext cx="3657600" cy="5233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22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Adjust game difficulty based on player performance.</a:t>
            </a:r>
            <a:endParaRPr/>
          </a:p>
        </p:txBody>
      </p:sp>
      <p:sp>
        <p:nvSpPr>
          <p:cNvPr id="154" name="Google Shape;154;p14"/>
          <p:cNvSpPr txBox="1"/>
          <p:nvPr/>
        </p:nvSpPr>
        <p:spPr>
          <a:xfrm>
            <a:off x="13601700" y="8321715"/>
            <a:ext cx="36576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Enable players to share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achievements.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/>
          <p:nvPr/>
        </p:nvSpPr>
        <p:spPr>
          <a:xfrm>
            <a:off x="-185970" y="3662384"/>
            <a:ext cx="18473970" cy="10391608"/>
          </a:xfrm>
          <a:custGeom>
            <a:rect b="b" l="l" r="r" t="t"/>
            <a:pathLst>
              <a:path extrusionOk="0"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4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15"/>
          <p:cNvGrpSpPr/>
          <p:nvPr/>
        </p:nvGrpSpPr>
        <p:grpSpPr>
          <a:xfrm>
            <a:off x="11055996" y="852885"/>
            <a:ext cx="6203304" cy="2601461"/>
            <a:chOff x="0" y="-57150"/>
            <a:chExt cx="1633792" cy="685159"/>
          </a:xfrm>
        </p:grpSpPr>
        <p:sp>
          <p:nvSpPr>
            <p:cNvPr id="161" name="Google Shape;161;p15"/>
            <p:cNvSpPr/>
            <p:nvPr/>
          </p:nvSpPr>
          <p:spPr>
            <a:xfrm>
              <a:off x="0" y="0"/>
              <a:ext cx="1633792" cy="628009"/>
            </a:xfrm>
            <a:custGeom>
              <a:rect b="b" l="l" r="r" t="t"/>
              <a:pathLst>
                <a:path extrusionOk="0"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15"/>
            <p:cNvSpPr txBox="1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/>
            </a:p>
          </p:txBody>
        </p:sp>
      </p:grpSp>
      <p:grpSp>
        <p:nvGrpSpPr>
          <p:cNvPr id="163" name="Google Shape;163;p15"/>
          <p:cNvGrpSpPr/>
          <p:nvPr/>
        </p:nvGrpSpPr>
        <p:grpSpPr>
          <a:xfrm>
            <a:off x="1028700" y="8318586"/>
            <a:ext cx="3052218" cy="898377"/>
            <a:chOff x="0" y="-47625"/>
            <a:chExt cx="803876" cy="236609"/>
          </a:xfrm>
        </p:grpSpPr>
        <p:sp>
          <p:nvSpPr>
            <p:cNvPr id="164" name="Google Shape;164;p15"/>
            <p:cNvSpPr/>
            <p:nvPr/>
          </p:nvSpPr>
          <p:spPr>
            <a:xfrm>
              <a:off x="0" y="0"/>
              <a:ext cx="803876" cy="188984"/>
            </a:xfrm>
            <a:custGeom>
              <a:rect b="b" l="l" r="r" t="t"/>
              <a:pathLst>
                <a:path extrusionOk="0"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5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4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purpose page</a:t>
              </a:r>
              <a:endParaRPr/>
            </a:p>
          </p:txBody>
        </p:sp>
      </p:grpSp>
      <p:sp>
        <p:nvSpPr>
          <p:cNvPr descr="pixelated billboard sign" id="166" name="Google Shape;166;p15"/>
          <p:cNvSpPr/>
          <p:nvPr/>
        </p:nvSpPr>
        <p:spPr>
          <a:xfrm>
            <a:off x="6776635" y="1028700"/>
            <a:ext cx="3820658" cy="2425807"/>
          </a:xfrm>
          <a:custGeom>
            <a:rect b="b" l="l" r="r" t="t"/>
            <a:pathLst>
              <a:path extrusionOk="0"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249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7" name="Google Shape;167;p15"/>
          <p:cNvGrpSpPr/>
          <p:nvPr/>
        </p:nvGrpSpPr>
        <p:grpSpPr>
          <a:xfrm>
            <a:off x="6920437" y="1172458"/>
            <a:ext cx="3533054" cy="2119832"/>
            <a:chOff x="0" y="0"/>
            <a:chExt cx="6350000" cy="3810000"/>
          </a:xfrm>
        </p:grpSpPr>
        <p:sp>
          <p:nvSpPr>
            <p:cNvPr descr="a woman in a wheelchair playing video games" id="168" name="Google Shape;168;p15"/>
            <p:cNvSpPr/>
            <p:nvPr/>
          </p:nvSpPr>
          <p:spPr>
            <a:xfrm>
              <a:off x="0" y="0"/>
              <a:ext cx="6350000" cy="3810000"/>
            </a:xfrm>
            <a:custGeom>
              <a:rect b="b" l="l" r="r" t="t"/>
              <a:pathLst>
                <a:path extrusionOk="0"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-36085" l="-27523" r="0" t="-5519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0" y="0"/>
              <a:ext cx="6350000" cy="3810000"/>
            </a:xfrm>
            <a:custGeom>
              <a:rect b="b" l="l" r="r" t="t"/>
              <a:pathLst>
                <a:path extrusionOk="0"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pixelated billboard sign" id="170" name="Google Shape;170;p15"/>
          <p:cNvSpPr/>
          <p:nvPr/>
        </p:nvSpPr>
        <p:spPr>
          <a:xfrm>
            <a:off x="6776635" y="3930597"/>
            <a:ext cx="3820658" cy="2425807"/>
          </a:xfrm>
          <a:custGeom>
            <a:rect b="b" l="l" r="r" t="t"/>
            <a:pathLst>
              <a:path extrusionOk="0"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6"/>
                </a:lnTo>
                <a:lnTo>
                  <a:pt x="0" y="24258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249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1" name="Google Shape;171;p15"/>
          <p:cNvGrpSpPr/>
          <p:nvPr/>
        </p:nvGrpSpPr>
        <p:grpSpPr>
          <a:xfrm>
            <a:off x="6920437" y="4074355"/>
            <a:ext cx="3533054" cy="2119832"/>
            <a:chOff x="0" y="0"/>
            <a:chExt cx="6350000" cy="3810000"/>
          </a:xfrm>
        </p:grpSpPr>
        <p:sp>
          <p:nvSpPr>
            <p:cNvPr descr="two disabled women at the arcade" id="172" name="Google Shape;172;p15"/>
            <p:cNvSpPr/>
            <p:nvPr/>
          </p:nvSpPr>
          <p:spPr>
            <a:xfrm>
              <a:off x="0" y="0"/>
              <a:ext cx="6350000" cy="3810000"/>
            </a:xfrm>
            <a:custGeom>
              <a:rect b="b" l="l" r="r" t="t"/>
              <a:pathLst>
                <a:path extrusionOk="0"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28440" l="-15667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0" y="0"/>
              <a:ext cx="6350000" cy="3810000"/>
            </a:xfrm>
            <a:custGeom>
              <a:rect b="b" l="l" r="r" t="t"/>
              <a:pathLst>
                <a:path extrusionOk="0"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pixelated billboard sign" id="174" name="Google Shape;174;p15"/>
          <p:cNvSpPr/>
          <p:nvPr/>
        </p:nvSpPr>
        <p:spPr>
          <a:xfrm>
            <a:off x="6776635" y="6832493"/>
            <a:ext cx="3820658" cy="2425807"/>
          </a:xfrm>
          <a:custGeom>
            <a:rect b="b" l="l" r="r" t="t"/>
            <a:pathLst>
              <a:path extrusionOk="0"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6249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15"/>
          <p:cNvGrpSpPr/>
          <p:nvPr/>
        </p:nvGrpSpPr>
        <p:grpSpPr>
          <a:xfrm>
            <a:off x="6920437" y="6976251"/>
            <a:ext cx="3533054" cy="2119832"/>
            <a:chOff x="0" y="0"/>
            <a:chExt cx="6350000" cy="3810000"/>
          </a:xfrm>
        </p:grpSpPr>
        <p:sp>
          <p:nvSpPr>
            <p:cNvPr descr="a woman in a wheelchair playing video games" id="176" name="Google Shape;176;p15"/>
            <p:cNvSpPr/>
            <p:nvPr/>
          </p:nvSpPr>
          <p:spPr>
            <a:xfrm>
              <a:off x="0" y="0"/>
              <a:ext cx="6350000" cy="3810000"/>
            </a:xfrm>
            <a:custGeom>
              <a:rect b="b" l="l" r="r" t="t"/>
              <a:pathLst>
                <a:path extrusionOk="0"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-33296" l="-7774" r="-12264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0" y="0"/>
              <a:ext cx="6350000" cy="3810000"/>
            </a:xfrm>
            <a:custGeom>
              <a:rect b="b" l="l" r="r" t="t"/>
              <a:pathLst>
                <a:path extrusionOk="0"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pixelated arrow pointing to the right" id="178" name="Google Shape;178;p15"/>
          <p:cNvSpPr/>
          <p:nvPr/>
        </p:nvSpPr>
        <p:spPr>
          <a:xfrm flipH="1">
            <a:off x="11382300" y="1454337"/>
            <a:ext cx="268028" cy="249997"/>
          </a:xfrm>
          <a:custGeom>
            <a:rect b="b" l="l" r="r" t="t"/>
            <a:pathLst>
              <a:path extrusionOk="0"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15"/>
          <p:cNvGrpSpPr/>
          <p:nvPr/>
        </p:nvGrpSpPr>
        <p:grpSpPr>
          <a:xfrm>
            <a:off x="11055996" y="3734274"/>
            <a:ext cx="6203304" cy="2601461"/>
            <a:chOff x="0" y="-57150"/>
            <a:chExt cx="1633792" cy="685159"/>
          </a:xfrm>
        </p:grpSpPr>
        <p:sp>
          <p:nvSpPr>
            <p:cNvPr id="180" name="Google Shape;180;p15"/>
            <p:cNvSpPr/>
            <p:nvPr/>
          </p:nvSpPr>
          <p:spPr>
            <a:xfrm>
              <a:off x="0" y="0"/>
              <a:ext cx="1633792" cy="628009"/>
            </a:xfrm>
            <a:custGeom>
              <a:rect b="b" l="l" r="r" t="t"/>
              <a:pathLst>
                <a:path extrusionOk="0"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5"/>
            <p:cNvSpPr txBox="1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/>
            </a:p>
          </p:txBody>
        </p:sp>
      </p:grpSp>
      <p:sp>
        <p:nvSpPr>
          <p:cNvPr descr="pixelated arrow pointing to the right" id="182" name="Google Shape;182;p15"/>
          <p:cNvSpPr/>
          <p:nvPr/>
        </p:nvSpPr>
        <p:spPr>
          <a:xfrm flipH="1">
            <a:off x="11382300" y="4335726"/>
            <a:ext cx="268028" cy="249997"/>
          </a:xfrm>
          <a:custGeom>
            <a:rect b="b" l="l" r="r" t="t"/>
            <a:pathLst>
              <a:path extrusionOk="0"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3" name="Google Shape;183;p15"/>
          <p:cNvGrpSpPr/>
          <p:nvPr/>
        </p:nvGrpSpPr>
        <p:grpSpPr>
          <a:xfrm>
            <a:off x="11055996" y="6615502"/>
            <a:ext cx="6203304" cy="2601461"/>
            <a:chOff x="0" y="-57150"/>
            <a:chExt cx="1633792" cy="685159"/>
          </a:xfrm>
        </p:grpSpPr>
        <p:sp>
          <p:nvSpPr>
            <p:cNvPr descr="pixelated arrow pointing to the right" id="184" name="Google Shape;184;p15"/>
            <p:cNvSpPr/>
            <p:nvPr/>
          </p:nvSpPr>
          <p:spPr>
            <a:xfrm>
              <a:off x="0" y="0"/>
              <a:ext cx="1633792" cy="628009"/>
            </a:xfrm>
            <a:custGeom>
              <a:rect b="b" l="l" r="r" t="t"/>
              <a:pathLst>
                <a:path extrusionOk="0"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5"/>
            <p:cNvSpPr txBox="1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/>
            </a:p>
          </p:txBody>
        </p:sp>
      </p:grpSp>
      <p:sp>
        <p:nvSpPr>
          <p:cNvPr descr="pixelated arrow pointing to the right" id="186" name="Google Shape;186;p15"/>
          <p:cNvSpPr/>
          <p:nvPr/>
        </p:nvSpPr>
        <p:spPr>
          <a:xfrm flipH="1">
            <a:off x="11382300" y="7216954"/>
            <a:ext cx="268028" cy="249997"/>
          </a:xfrm>
          <a:custGeom>
            <a:rect b="b" l="l" r="r" t="t"/>
            <a:pathLst>
              <a:path extrusionOk="0"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Menu button" id="187" name="Google Shape;187;p15"/>
          <p:cNvSpPr/>
          <p:nvPr/>
        </p:nvSpPr>
        <p:spPr>
          <a:xfrm>
            <a:off x="1028700" y="1028700"/>
            <a:ext cx="1082363" cy="464432"/>
          </a:xfrm>
          <a:custGeom>
            <a:rect b="b" l="l" r="r" t="t"/>
            <a:pathLst>
              <a:path extrusionOk="0"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five hearts" id="188" name="Google Shape;188;p15"/>
          <p:cNvSpPr/>
          <p:nvPr/>
        </p:nvSpPr>
        <p:spPr>
          <a:xfrm>
            <a:off x="2345662" y="1079424"/>
            <a:ext cx="2193866" cy="362985"/>
          </a:xfrm>
          <a:custGeom>
            <a:rect b="b" l="l" r="r" t="t"/>
            <a:pathLst>
              <a:path extrusionOk="0"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5"/>
          <p:cNvSpPr txBox="1"/>
          <p:nvPr/>
        </p:nvSpPr>
        <p:spPr>
          <a:xfrm>
            <a:off x="260061" y="4356602"/>
            <a:ext cx="6527026" cy="1442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8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CORE TECHNOLOGIES</a:t>
            </a:r>
            <a:endParaRPr/>
          </a:p>
        </p:txBody>
      </p:sp>
      <p:grpSp>
        <p:nvGrpSpPr>
          <p:cNvPr id="190" name="Google Shape;190;p15"/>
          <p:cNvGrpSpPr/>
          <p:nvPr/>
        </p:nvGrpSpPr>
        <p:grpSpPr>
          <a:xfrm>
            <a:off x="11786256" y="1365894"/>
            <a:ext cx="5042502" cy="1180063"/>
            <a:chOff x="0" y="-57150"/>
            <a:chExt cx="6723336" cy="1573416"/>
          </a:xfrm>
        </p:grpSpPr>
        <p:sp>
          <p:nvSpPr>
            <p:cNvPr id="191" name="Google Shape;191;p15"/>
            <p:cNvSpPr txBox="1"/>
            <p:nvPr/>
          </p:nvSpPr>
          <p:spPr>
            <a:xfrm>
              <a:off x="0" y="-57150"/>
              <a:ext cx="6723336" cy="534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Programming Language</a:t>
              </a:r>
              <a:endParaRPr/>
            </a:p>
          </p:txBody>
        </p:sp>
        <p:sp>
          <p:nvSpPr>
            <p:cNvPr id="192" name="Google Shape;192;p15"/>
            <p:cNvSpPr txBox="1"/>
            <p:nvPr/>
          </p:nvSpPr>
          <p:spPr>
            <a:xfrm>
              <a:off x="0" y="663038"/>
              <a:ext cx="6723336" cy="853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C++ for core development.</a:t>
              </a:r>
              <a:endParaRPr/>
            </a:p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15"/>
          <p:cNvGrpSpPr/>
          <p:nvPr/>
        </p:nvGrpSpPr>
        <p:grpSpPr>
          <a:xfrm>
            <a:off x="11786256" y="4247284"/>
            <a:ext cx="5042502" cy="1565422"/>
            <a:chOff x="0" y="-57150"/>
            <a:chExt cx="6723336" cy="2087229"/>
          </a:xfrm>
        </p:grpSpPr>
        <p:sp>
          <p:nvSpPr>
            <p:cNvPr id="194" name="Google Shape;194;p15"/>
            <p:cNvSpPr txBox="1"/>
            <p:nvPr/>
          </p:nvSpPr>
          <p:spPr>
            <a:xfrm>
              <a:off x="0" y="-57150"/>
              <a:ext cx="6723336" cy="534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Libraries</a:t>
              </a:r>
              <a:endParaRPr/>
            </a:p>
          </p:txBody>
        </p:sp>
        <p:sp>
          <p:nvSpPr>
            <p:cNvPr id="195" name="Google Shape;195;p15"/>
            <p:cNvSpPr txBox="1"/>
            <p:nvPr/>
          </p:nvSpPr>
          <p:spPr>
            <a:xfrm>
              <a:off x="0" y="663038"/>
              <a:ext cx="6723336" cy="13670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Libraries like algorithm, fstream and vectors etc were used .</a:t>
              </a:r>
              <a:endParaRPr/>
            </a:p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15"/>
          <p:cNvGrpSpPr/>
          <p:nvPr/>
        </p:nvGrpSpPr>
        <p:grpSpPr>
          <a:xfrm>
            <a:off x="11786256" y="7128511"/>
            <a:ext cx="5042502" cy="846688"/>
            <a:chOff x="0" y="-57150"/>
            <a:chExt cx="6723336" cy="1128916"/>
          </a:xfrm>
        </p:grpSpPr>
        <p:sp>
          <p:nvSpPr>
            <p:cNvPr id="197" name="Google Shape;197;p15"/>
            <p:cNvSpPr txBox="1"/>
            <p:nvPr/>
          </p:nvSpPr>
          <p:spPr>
            <a:xfrm>
              <a:off x="0" y="-57150"/>
              <a:ext cx="6723336" cy="5346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Development Tools</a:t>
              </a:r>
              <a:endParaRPr/>
            </a:p>
          </p:txBody>
        </p:sp>
        <p:sp>
          <p:nvSpPr>
            <p:cNvPr id="198" name="Google Shape;198;p15"/>
            <p:cNvSpPr txBox="1"/>
            <p:nvPr/>
          </p:nvSpPr>
          <p:spPr>
            <a:xfrm>
              <a:off x="0" y="663038"/>
              <a:ext cx="6723336" cy="408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Embarcadero Dev-C++</a:t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/>
          <p:nvPr/>
        </p:nvSpPr>
        <p:spPr>
          <a:xfrm>
            <a:off x="-185970" y="2934751"/>
            <a:ext cx="18473970" cy="10391608"/>
          </a:xfrm>
          <a:custGeom>
            <a:rect b="b" l="l" r="r" t="t"/>
            <a:pathLst>
              <a:path extrusionOk="0"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4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billboard sign" id="204" name="Google Shape;204;p16"/>
          <p:cNvSpPr/>
          <p:nvPr/>
        </p:nvSpPr>
        <p:spPr>
          <a:xfrm>
            <a:off x="10807632" y="1949135"/>
            <a:ext cx="6451668" cy="10752781"/>
          </a:xfrm>
          <a:custGeom>
            <a:rect b="b" l="l" r="r" t="t"/>
            <a:pathLst>
              <a:path extrusionOk="0" h="10752781" w="6451668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5" name="Google Shape;205;p16"/>
          <p:cNvGrpSpPr/>
          <p:nvPr/>
        </p:nvGrpSpPr>
        <p:grpSpPr>
          <a:xfrm>
            <a:off x="1028700" y="5051134"/>
            <a:ext cx="8947257" cy="4331791"/>
            <a:chOff x="0" y="-57150"/>
            <a:chExt cx="2356479" cy="1140883"/>
          </a:xfrm>
        </p:grpSpPr>
        <p:sp>
          <p:nvSpPr>
            <p:cNvPr id="206" name="Google Shape;206;p16"/>
            <p:cNvSpPr/>
            <p:nvPr/>
          </p:nvSpPr>
          <p:spPr>
            <a:xfrm>
              <a:off x="0" y="0"/>
              <a:ext cx="2356479" cy="1083733"/>
            </a:xfrm>
            <a:custGeom>
              <a:rect b="b" l="l" r="r" t="t"/>
              <a:pathLst>
                <a:path extrusionOk="0" h="1083733" w="2356479">
                  <a:moveTo>
                    <a:pt x="42399" y="0"/>
                  </a:moveTo>
                  <a:lnTo>
                    <a:pt x="2314080" y="0"/>
                  </a:lnTo>
                  <a:cubicBezTo>
                    <a:pt x="2325325" y="0"/>
                    <a:pt x="2336110" y="4467"/>
                    <a:pt x="2344061" y="12418"/>
                  </a:cubicBezTo>
                  <a:cubicBezTo>
                    <a:pt x="2352012" y="20370"/>
                    <a:pt x="2356479" y="31154"/>
                    <a:pt x="2356479" y="42399"/>
                  </a:cubicBezTo>
                  <a:lnTo>
                    <a:pt x="2356479" y="1041334"/>
                  </a:lnTo>
                  <a:cubicBezTo>
                    <a:pt x="2356479" y="1052579"/>
                    <a:pt x="2352012" y="1063364"/>
                    <a:pt x="2344061" y="1071315"/>
                  </a:cubicBezTo>
                  <a:cubicBezTo>
                    <a:pt x="2336110" y="1079266"/>
                    <a:pt x="2325325" y="1083733"/>
                    <a:pt x="2314080" y="1083733"/>
                  </a:cubicBezTo>
                  <a:lnTo>
                    <a:pt x="42399" y="1083733"/>
                  </a:lnTo>
                  <a:cubicBezTo>
                    <a:pt x="31154" y="1083733"/>
                    <a:pt x="20370" y="1079266"/>
                    <a:pt x="12418" y="1071315"/>
                  </a:cubicBezTo>
                  <a:cubicBezTo>
                    <a:pt x="4467" y="1063364"/>
                    <a:pt x="0" y="1052579"/>
                    <a:pt x="0" y="1041334"/>
                  </a:cubicBezTo>
                  <a:lnTo>
                    <a:pt x="0" y="42399"/>
                  </a:lnTo>
                  <a:cubicBezTo>
                    <a:pt x="0" y="31154"/>
                    <a:pt x="4467" y="20370"/>
                    <a:pt x="12418" y="12418"/>
                  </a:cubicBezTo>
                  <a:cubicBezTo>
                    <a:pt x="20370" y="4467"/>
                    <a:pt x="31154" y="0"/>
                    <a:pt x="42399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16"/>
            <p:cNvSpPr txBox="1"/>
            <p:nvPr/>
          </p:nvSpPr>
          <p:spPr>
            <a:xfrm>
              <a:off x="0" y="-57150"/>
              <a:ext cx="2356479" cy="1140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99" u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Intuitive Interface: </a:t>
              </a:r>
              <a:r>
                <a:rPr lang="en-US" sz="2499" u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Simplified navigation and user-friendly design.</a:t>
              </a:r>
              <a:endParaRPr/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99" u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 u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</a:t>
              </a:r>
              <a:r>
                <a:rPr b="1" lang="en-US" sz="2499" u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Engaging Gameplay: </a:t>
              </a:r>
              <a:r>
                <a:rPr lang="en-US" sz="2499" u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Dynamic challenges and Captivating elements.</a:t>
              </a:r>
              <a:endParaRPr/>
            </a:p>
          </p:txBody>
        </p:sp>
      </p:grpSp>
      <p:grpSp>
        <p:nvGrpSpPr>
          <p:cNvPr id="208" name="Google Shape;208;p16"/>
          <p:cNvGrpSpPr/>
          <p:nvPr/>
        </p:nvGrpSpPr>
        <p:grpSpPr>
          <a:xfrm>
            <a:off x="11079035" y="2191889"/>
            <a:ext cx="5966012" cy="3579607"/>
            <a:chOff x="0" y="0"/>
            <a:chExt cx="6350000" cy="3810000"/>
          </a:xfrm>
        </p:grpSpPr>
        <p:sp>
          <p:nvSpPr>
            <p:cNvPr descr="two disabled women in an arcade" id="209" name="Google Shape;209;p16"/>
            <p:cNvSpPr/>
            <p:nvPr/>
          </p:nvSpPr>
          <p:spPr>
            <a:xfrm>
              <a:off x="0" y="0"/>
              <a:ext cx="6350000" cy="3810000"/>
            </a:xfrm>
            <a:custGeom>
              <a:rect b="b" l="l" r="r" t="t"/>
              <a:pathLst>
                <a:path extrusionOk="0"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-5553" l="0" r="0" t="-5554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0" y="0"/>
              <a:ext cx="6350000" cy="3810000"/>
            </a:xfrm>
            <a:custGeom>
              <a:rect b="b" l="l" r="r" t="t"/>
              <a:pathLst>
                <a:path extrusionOk="0"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pixelated arrow pointing to the left" id="211" name="Google Shape;211;p16"/>
          <p:cNvSpPr/>
          <p:nvPr/>
        </p:nvSpPr>
        <p:spPr>
          <a:xfrm flipH="1">
            <a:off x="1626131" y="5826832"/>
            <a:ext cx="335928" cy="313329"/>
          </a:xfrm>
          <a:custGeom>
            <a:rect b="b" l="l" r="r" t="t"/>
            <a:pathLst>
              <a:path extrusionOk="0"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xelated battery showing three bars inside" id="212" name="Google Shape;212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514932" y="719461"/>
            <a:ext cx="744368" cy="331244"/>
          </a:xfrm>
          <a:prstGeom prst="rect">
            <a:avLst/>
          </a:prstGeom>
          <a:noFill/>
          <a:ln>
            <a:noFill/>
          </a:ln>
        </p:spPr>
      </p:pic>
      <p:sp>
        <p:nvSpPr>
          <p:cNvPr descr="pixelated five hearts" id="213" name="Google Shape;213;p16"/>
          <p:cNvSpPr/>
          <p:nvPr/>
        </p:nvSpPr>
        <p:spPr>
          <a:xfrm>
            <a:off x="14000181" y="719461"/>
            <a:ext cx="2193866" cy="362985"/>
          </a:xfrm>
          <a:custGeom>
            <a:rect b="b" l="l" r="r" t="t"/>
            <a:pathLst>
              <a:path extrusionOk="0"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Menu button" id="214" name="Google Shape;214;p16"/>
          <p:cNvSpPr/>
          <p:nvPr/>
        </p:nvSpPr>
        <p:spPr>
          <a:xfrm>
            <a:off x="1028700" y="668737"/>
            <a:ext cx="1082363" cy="464432"/>
          </a:xfrm>
          <a:custGeom>
            <a:rect b="b" l="l" r="r" t="t"/>
            <a:pathLst>
              <a:path extrusionOk="0"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" name="Google Shape;215;p16"/>
          <p:cNvGrpSpPr/>
          <p:nvPr/>
        </p:nvGrpSpPr>
        <p:grpSpPr>
          <a:xfrm>
            <a:off x="2486381" y="588745"/>
            <a:ext cx="1211480" cy="624416"/>
            <a:chOff x="0" y="0"/>
            <a:chExt cx="1615307" cy="832554"/>
          </a:xfrm>
        </p:grpSpPr>
        <p:sp>
          <p:nvSpPr>
            <p:cNvPr id="216" name="Google Shape;216;p16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rect b="b" l="l" r="r" t="t"/>
              <a:pathLst>
                <a:path extrusionOk="0"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8" name="Google Shape;218;p16"/>
          <p:cNvGrpSpPr/>
          <p:nvPr/>
        </p:nvGrpSpPr>
        <p:grpSpPr>
          <a:xfrm>
            <a:off x="5443716" y="722565"/>
            <a:ext cx="862336" cy="334296"/>
            <a:chOff x="0" y="-9525"/>
            <a:chExt cx="1149782" cy="445728"/>
          </a:xfrm>
        </p:grpSpPr>
        <p:sp>
          <p:nvSpPr>
            <p:cNvPr id="219" name="Google Shape;219;p16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0" y="20313"/>
              <a:ext cx="367030" cy="332329"/>
            </a:xfrm>
            <a:custGeom>
              <a:rect b="b" l="l" r="r" t="t"/>
              <a:pathLst>
                <a:path extrusionOk="0"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Google Shape;221;p16"/>
          <p:cNvGrpSpPr/>
          <p:nvPr/>
        </p:nvGrpSpPr>
        <p:grpSpPr>
          <a:xfrm>
            <a:off x="4115755" y="696801"/>
            <a:ext cx="908861" cy="334296"/>
            <a:chOff x="0" y="-9525"/>
            <a:chExt cx="1211815" cy="445728"/>
          </a:xfrm>
        </p:grpSpPr>
        <p:sp>
          <p:nvSpPr>
            <p:cNvPr id="222" name="Google Shape;222;p16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0" y="58413"/>
              <a:ext cx="429063" cy="332329"/>
            </a:xfrm>
            <a:custGeom>
              <a:rect b="b" l="l" r="r" t="t"/>
              <a:pathLst>
                <a:path extrusionOk="0"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4" name="Google Shape;224;p16"/>
          <p:cNvGrpSpPr/>
          <p:nvPr/>
        </p:nvGrpSpPr>
        <p:grpSpPr>
          <a:xfrm>
            <a:off x="12779030" y="8192889"/>
            <a:ext cx="2442301" cy="976512"/>
            <a:chOff x="0" y="-38100"/>
            <a:chExt cx="643240" cy="257188"/>
          </a:xfrm>
        </p:grpSpPr>
        <p:sp>
          <p:nvSpPr>
            <p:cNvPr id="225" name="Google Shape;225;p16"/>
            <p:cNvSpPr/>
            <p:nvPr/>
          </p:nvSpPr>
          <p:spPr>
            <a:xfrm>
              <a:off x="0" y="0"/>
              <a:ext cx="643240" cy="219088"/>
            </a:xfrm>
            <a:custGeom>
              <a:rect b="b" l="l" r="r" t="t"/>
              <a:pathLst>
                <a:path extrusionOk="0" h="219088" w="643240">
                  <a:moveTo>
                    <a:pt x="109544" y="0"/>
                  </a:moveTo>
                  <a:lnTo>
                    <a:pt x="533696" y="0"/>
                  </a:lnTo>
                  <a:cubicBezTo>
                    <a:pt x="594195" y="0"/>
                    <a:pt x="643240" y="49045"/>
                    <a:pt x="643240" y="109544"/>
                  </a:cubicBezTo>
                  <a:lnTo>
                    <a:pt x="643240" y="109544"/>
                  </a:lnTo>
                  <a:cubicBezTo>
                    <a:pt x="643240" y="170044"/>
                    <a:pt x="594195" y="219088"/>
                    <a:pt x="533696" y="219088"/>
                  </a:cubicBezTo>
                  <a:lnTo>
                    <a:pt x="109544" y="219088"/>
                  </a:lnTo>
                  <a:cubicBezTo>
                    <a:pt x="49045" y="219088"/>
                    <a:pt x="0" y="170044"/>
                    <a:pt x="0" y="109544"/>
                  </a:cubicBezTo>
                  <a:lnTo>
                    <a:pt x="0" y="109544"/>
                  </a:lnTo>
                  <a:cubicBezTo>
                    <a:pt x="0" y="49045"/>
                    <a:pt x="49045" y="0"/>
                    <a:pt x="109544" y="0"/>
                  </a:cubicBezTo>
                  <a:close/>
                </a:path>
              </a:pathLst>
            </a:custGeom>
            <a:solidFill>
              <a:srgbClr val="21EF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16"/>
            <p:cNvSpPr txBox="1"/>
            <p:nvPr/>
          </p:nvSpPr>
          <p:spPr>
            <a:xfrm>
              <a:off x="0" y="-38100"/>
              <a:ext cx="643240" cy="2571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13"/>
                </a:rPr>
                <a:t>Back to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key feauture </a:t>
              </a:r>
              <a:r>
                <a:rPr lang="en-US" sz="11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14"/>
                </a:rPr>
                <a:t> Page</a:t>
              </a:r>
              <a:endParaRPr/>
            </a:p>
          </p:txBody>
        </p:sp>
      </p:grpSp>
      <p:sp>
        <p:nvSpPr>
          <p:cNvPr id="227" name="Google Shape;227;p16"/>
          <p:cNvSpPr txBox="1"/>
          <p:nvPr/>
        </p:nvSpPr>
        <p:spPr>
          <a:xfrm>
            <a:off x="1028700" y="2172839"/>
            <a:ext cx="8632045" cy="2071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999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USER EXPERIENCE</a:t>
            </a:r>
            <a:endParaRPr/>
          </a:p>
        </p:txBody>
      </p:sp>
      <p:pic>
        <p:nvPicPr>
          <p:cNvPr descr="pixelated arrow bouncing from lower right to upper left" id="228" name="Google Shape;228;p16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6527434" y="5098352"/>
            <a:ext cx="978075" cy="934061"/>
          </a:xfrm>
          <a:prstGeom prst="rect">
            <a:avLst/>
          </a:prstGeom>
          <a:noFill/>
          <a:ln>
            <a:noFill/>
          </a:ln>
        </p:spPr>
      </p:pic>
      <p:sp>
        <p:nvSpPr>
          <p:cNvPr descr="pixelated arrow pointing to the left" id="229" name="Google Shape;229;p16"/>
          <p:cNvSpPr/>
          <p:nvPr/>
        </p:nvSpPr>
        <p:spPr>
          <a:xfrm flipH="1">
            <a:off x="1634969" y="7125777"/>
            <a:ext cx="335928" cy="313329"/>
          </a:xfrm>
          <a:custGeom>
            <a:rect b="b" l="l" r="r" t="t"/>
            <a:pathLst>
              <a:path extrusionOk="0"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5" name="Google Shape;235;p17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236" name="Google Shape;236;p17"/>
            <p:cNvSpPr/>
            <p:nvPr/>
          </p:nvSpPr>
          <p:spPr>
            <a:xfrm>
              <a:off x="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17"/>
            <p:cNvSpPr/>
            <p:nvPr/>
          </p:nvSpPr>
          <p:spPr>
            <a:xfrm>
              <a:off x="812800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17"/>
            <p:cNvSpPr/>
            <p:nvPr/>
          </p:nvSpPr>
          <p:spPr>
            <a:xfrm>
              <a:off x="1625600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descr="pixelated cafe storefront" id="239" name="Google Shape;239;p17"/>
          <p:cNvSpPr/>
          <p:nvPr/>
        </p:nvSpPr>
        <p:spPr>
          <a:xfrm>
            <a:off x="7002032" y="6114605"/>
            <a:ext cx="3590504" cy="3590504"/>
          </a:xfrm>
          <a:custGeom>
            <a:rect b="b" l="l" r="r" t="t"/>
            <a:pathLst>
              <a:path extrusionOk="0"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flower bush" id="240" name="Google Shape;240;p17"/>
          <p:cNvSpPr/>
          <p:nvPr/>
        </p:nvSpPr>
        <p:spPr>
          <a:xfrm>
            <a:off x="13381398" y="8857429"/>
            <a:ext cx="2913900" cy="847680"/>
          </a:xfrm>
          <a:custGeom>
            <a:rect b="b" l="l" r="r" t="t"/>
            <a:pathLst>
              <a:path extrusionOk="0"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flower bush" id="241" name="Google Shape;241;p17"/>
          <p:cNvSpPr/>
          <p:nvPr/>
        </p:nvSpPr>
        <p:spPr>
          <a:xfrm>
            <a:off x="15808423" y="8857429"/>
            <a:ext cx="2913900" cy="847680"/>
          </a:xfrm>
          <a:custGeom>
            <a:rect b="b" l="l" r="r" t="t"/>
            <a:pathLst>
              <a:path extrusionOk="0"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fire hydrant" id="242" name="Google Shape;242;p17"/>
          <p:cNvSpPr/>
          <p:nvPr/>
        </p:nvSpPr>
        <p:spPr>
          <a:xfrm>
            <a:off x="10814350" y="8857429"/>
            <a:ext cx="471618" cy="847680"/>
          </a:xfrm>
          <a:custGeom>
            <a:rect b="b" l="l" r="r" t="t"/>
            <a:pathLst>
              <a:path extrusionOk="0"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arrow pointing downwards" id="243" name="Google Shape;243;p17"/>
          <p:cNvSpPr/>
          <p:nvPr/>
        </p:nvSpPr>
        <p:spPr>
          <a:xfrm>
            <a:off x="7151826" y="716781"/>
            <a:ext cx="548836" cy="587276"/>
          </a:xfrm>
          <a:custGeom>
            <a:rect b="b" l="l" r="r" t="t"/>
            <a:pathLst>
              <a:path extrusionOk="0"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arrow pointing to the left" id="244" name="Google Shape;244;p17"/>
          <p:cNvSpPr/>
          <p:nvPr/>
        </p:nvSpPr>
        <p:spPr>
          <a:xfrm>
            <a:off x="6272125" y="756289"/>
            <a:ext cx="587276" cy="547769"/>
          </a:xfrm>
          <a:custGeom>
            <a:rect b="b" l="l" r="r" t="t"/>
            <a:pathLst>
              <a:path extrusionOk="0"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arrow pointing upwards" id="245" name="Google Shape;245;p17"/>
          <p:cNvSpPr/>
          <p:nvPr/>
        </p:nvSpPr>
        <p:spPr>
          <a:xfrm>
            <a:off x="9939918" y="697028"/>
            <a:ext cx="548836" cy="587276"/>
          </a:xfrm>
          <a:custGeom>
            <a:rect b="b" l="l" r="r" t="t"/>
            <a:pathLst>
              <a:path extrusionOk="0"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arrow pointing to the right" id="246" name="Google Shape;246;p17"/>
          <p:cNvSpPr/>
          <p:nvPr/>
        </p:nvSpPr>
        <p:spPr>
          <a:xfrm>
            <a:off x="10735167" y="716781"/>
            <a:ext cx="587276" cy="547769"/>
          </a:xfrm>
          <a:custGeom>
            <a:rect b="b" l="l" r="r" t="t"/>
            <a:pathLst>
              <a:path extrusionOk="0"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flower bush" id="247" name="Google Shape;247;p17"/>
          <p:cNvSpPr/>
          <p:nvPr/>
        </p:nvSpPr>
        <p:spPr>
          <a:xfrm>
            <a:off x="-337725" y="8857429"/>
            <a:ext cx="2913900" cy="847680"/>
          </a:xfrm>
          <a:custGeom>
            <a:rect b="b" l="l" r="r" t="t"/>
            <a:pathLst>
              <a:path extrusionOk="0"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flower bush" id="248" name="Google Shape;248;p17"/>
          <p:cNvSpPr/>
          <p:nvPr/>
        </p:nvSpPr>
        <p:spPr>
          <a:xfrm>
            <a:off x="1992632" y="8857429"/>
            <a:ext cx="2913900" cy="847680"/>
          </a:xfrm>
          <a:custGeom>
            <a:rect b="b" l="l" r="r" t="t"/>
            <a:pathLst>
              <a:path extrusionOk="0"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trophy" id="249" name="Google Shape;249;p17"/>
          <p:cNvSpPr/>
          <p:nvPr/>
        </p:nvSpPr>
        <p:spPr>
          <a:xfrm>
            <a:off x="8467052" y="736535"/>
            <a:ext cx="702268" cy="547769"/>
          </a:xfrm>
          <a:custGeom>
            <a:rect b="b" l="l" r="r" t="t"/>
            <a:pathLst>
              <a:path extrusionOk="0"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p17"/>
          <p:cNvGrpSpPr/>
          <p:nvPr/>
        </p:nvGrpSpPr>
        <p:grpSpPr>
          <a:xfrm>
            <a:off x="14507255" y="516201"/>
            <a:ext cx="3052218" cy="898377"/>
            <a:chOff x="0" y="-47625"/>
            <a:chExt cx="803876" cy="236609"/>
          </a:xfrm>
        </p:grpSpPr>
        <p:sp>
          <p:nvSpPr>
            <p:cNvPr id="251" name="Google Shape;251;p17"/>
            <p:cNvSpPr/>
            <p:nvPr/>
          </p:nvSpPr>
          <p:spPr>
            <a:xfrm>
              <a:off x="0" y="0"/>
              <a:ext cx="803876" cy="188984"/>
            </a:xfrm>
            <a:custGeom>
              <a:rect b="b" l="l" r="r" t="t"/>
              <a:pathLst>
                <a:path extrusionOk="0"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17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13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Purpose</a:t>
              </a:r>
              <a:r>
                <a:rPr lang="en-US" sz="13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14"/>
                </a:rPr>
                <a:t> Page</a:t>
              </a:r>
              <a:endParaRPr/>
            </a:p>
          </p:txBody>
        </p:sp>
      </p:grpSp>
      <p:sp>
        <p:nvSpPr>
          <p:cNvPr descr="Sign In pixelated button" id="253" name="Google Shape;253;p17"/>
          <p:cNvSpPr/>
          <p:nvPr/>
        </p:nvSpPr>
        <p:spPr>
          <a:xfrm>
            <a:off x="675294" y="697028"/>
            <a:ext cx="1738558" cy="717550"/>
          </a:xfrm>
          <a:custGeom>
            <a:rect b="b" l="l" r="r" t="t"/>
            <a:pathLst>
              <a:path extrusionOk="0"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xelated sword slightly bouncing" id="254" name="Google Shape;254;p17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4751254" y="6789831"/>
            <a:ext cx="971251" cy="11036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hammer slightly bouncing" id="255" name="Google Shape;255;p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1868886" y="6773499"/>
            <a:ext cx="1003961" cy="112002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7"/>
          <p:cNvSpPr txBox="1"/>
          <p:nvPr/>
        </p:nvSpPr>
        <p:spPr>
          <a:xfrm>
            <a:off x="2719050" y="2812467"/>
            <a:ext cx="12849901" cy="12960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00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TARGET AUDIANCE </a:t>
            </a:r>
            <a:endParaRPr/>
          </a:p>
        </p:txBody>
      </p:sp>
      <p:pic>
        <p:nvPicPr>
          <p:cNvPr descr="pixelated star slightly bouncing" id="257" name="Google Shape;257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2719050" y="2222014"/>
            <a:ext cx="517579" cy="5391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star slightly bouncing" id="258" name="Google Shape;258;p17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142588" y="2491586"/>
            <a:ext cx="517579" cy="539145"/>
          </a:xfrm>
          <a:prstGeom prst="rect">
            <a:avLst/>
          </a:prstGeom>
          <a:noFill/>
          <a:ln>
            <a:noFill/>
          </a:ln>
        </p:spPr>
      </p:pic>
      <p:sp>
        <p:nvSpPr>
          <p:cNvPr descr="pixelated brick wall segment" id="259" name="Google Shape;259;p17"/>
          <p:cNvSpPr/>
          <p:nvPr/>
        </p:nvSpPr>
        <p:spPr>
          <a:xfrm>
            <a:off x="2098480" y="6789831"/>
            <a:ext cx="843782" cy="662098"/>
          </a:xfrm>
          <a:custGeom>
            <a:rect b="b" l="l" r="r" t="t"/>
            <a:pathLst>
              <a:path extrusionOk="0"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-41996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brick wall segment" id="260" name="Google Shape;260;p17"/>
          <p:cNvSpPr/>
          <p:nvPr/>
        </p:nvSpPr>
        <p:spPr>
          <a:xfrm>
            <a:off x="1028700" y="4647198"/>
            <a:ext cx="843782" cy="662098"/>
          </a:xfrm>
          <a:custGeom>
            <a:rect b="b" l="l" r="r" t="t"/>
            <a:pathLst>
              <a:path extrusionOk="0"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-41996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brick wall segment" id="261" name="Google Shape;261;p17"/>
          <p:cNvSpPr/>
          <p:nvPr/>
        </p:nvSpPr>
        <p:spPr>
          <a:xfrm>
            <a:off x="14682597" y="6773499"/>
            <a:ext cx="843782" cy="662098"/>
          </a:xfrm>
          <a:custGeom>
            <a:rect b="b" l="l" r="r" t="t"/>
            <a:pathLst>
              <a:path extrusionOk="0"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-41996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brick wall segment" id="262" name="Google Shape;262;p17"/>
          <p:cNvSpPr/>
          <p:nvPr/>
        </p:nvSpPr>
        <p:spPr>
          <a:xfrm>
            <a:off x="16415518" y="4647198"/>
            <a:ext cx="843782" cy="662098"/>
          </a:xfrm>
          <a:custGeom>
            <a:rect b="b" l="l" r="r" t="t"/>
            <a:pathLst>
              <a:path extrusionOk="0"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-41996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question mark" id="263" name="Google Shape;263;p17"/>
          <p:cNvSpPr/>
          <p:nvPr/>
        </p:nvSpPr>
        <p:spPr>
          <a:xfrm>
            <a:off x="2298984" y="6844147"/>
            <a:ext cx="442773" cy="553467"/>
          </a:xfrm>
          <a:custGeom>
            <a:rect b="b" l="l" r="r" t="t"/>
            <a:pathLst>
              <a:path extrusionOk="0"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brick wall segment" id="264" name="Google Shape;264;p17"/>
          <p:cNvSpPr/>
          <p:nvPr/>
        </p:nvSpPr>
        <p:spPr>
          <a:xfrm>
            <a:off x="14882622" y="6827814"/>
            <a:ext cx="442773" cy="553467"/>
          </a:xfrm>
          <a:custGeom>
            <a:rect b="b" l="l" r="r" t="t"/>
            <a:pathLst>
              <a:path extrusionOk="0"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question mark" id="265" name="Google Shape;265;p17"/>
          <p:cNvSpPr/>
          <p:nvPr/>
        </p:nvSpPr>
        <p:spPr>
          <a:xfrm>
            <a:off x="1229204" y="4701514"/>
            <a:ext cx="442773" cy="553467"/>
          </a:xfrm>
          <a:custGeom>
            <a:rect b="b" l="l" r="r" t="t"/>
            <a:pathLst>
              <a:path extrusionOk="0"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brick wall segment" id="266" name="Google Shape;266;p17"/>
          <p:cNvSpPr/>
          <p:nvPr/>
        </p:nvSpPr>
        <p:spPr>
          <a:xfrm>
            <a:off x="16616700" y="4701514"/>
            <a:ext cx="442773" cy="553467"/>
          </a:xfrm>
          <a:custGeom>
            <a:rect b="b" l="l" r="r" t="t"/>
            <a:pathLst>
              <a:path extrusionOk="0"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cat" id="267" name="Google Shape;267;p17"/>
          <p:cNvSpPr/>
          <p:nvPr/>
        </p:nvSpPr>
        <p:spPr>
          <a:xfrm flipH="1">
            <a:off x="14621255" y="6205320"/>
            <a:ext cx="966466" cy="568179"/>
          </a:xfrm>
          <a:custGeom>
            <a:rect b="b" l="l" r="r" t="t"/>
            <a:pathLst>
              <a:path extrusionOk="0"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-1009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rabbit" id="268" name="Google Shape;268;p17"/>
          <p:cNvSpPr/>
          <p:nvPr/>
        </p:nvSpPr>
        <p:spPr>
          <a:xfrm>
            <a:off x="1028700" y="3684108"/>
            <a:ext cx="843782" cy="963090"/>
          </a:xfrm>
          <a:custGeom>
            <a:rect b="b" l="l" r="r" t="t"/>
            <a:pathLst>
              <a:path extrusionOk="0"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3">
              <a:alphaModFix/>
            </a:blip>
            <a:stretch>
              <a:fillRect b="-4298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7"/>
          <p:cNvSpPr txBox="1"/>
          <p:nvPr/>
        </p:nvSpPr>
        <p:spPr>
          <a:xfrm>
            <a:off x="2719050" y="4567304"/>
            <a:ext cx="12903018" cy="5097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6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Casual gamers of all ages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8"/>
          <p:cNvGrpSpPr/>
          <p:nvPr/>
        </p:nvGrpSpPr>
        <p:grpSpPr>
          <a:xfrm>
            <a:off x="8160179" y="892075"/>
            <a:ext cx="9099121" cy="8366225"/>
            <a:chOff x="0" y="-28575"/>
            <a:chExt cx="2396476" cy="2203450"/>
          </a:xfrm>
        </p:grpSpPr>
        <p:sp>
          <p:nvSpPr>
            <p:cNvPr id="275" name="Google Shape;275;p18"/>
            <p:cNvSpPr/>
            <p:nvPr/>
          </p:nvSpPr>
          <p:spPr>
            <a:xfrm>
              <a:off x="0" y="0"/>
              <a:ext cx="2396476" cy="2174875"/>
            </a:xfrm>
            <a:custGeom>
              <a:rect b="b" l="l" r="r" t="t"/>
              <a:pathLst>
                <a:path extrusionOk="0" h="2174875" w="2396476">
                  <a:moveTo>
                    <a:pt x="41691" y="0"/>
                  </a:moveTo>
                  <a:lnTo>
                    <a:pt x="2354785" y="0"/>
                  </a:lnTo>
                  <a:cubicBezTo>
                    <a:pt x="2377810" y="0"/>
                    <a:pt x="2396476" y="18666"/>
                    <a:pt x="2396476" y="41691"/>
                  </a:cubicBezTo>
                  <a:lnTo>
                    <a:pt x="2396476" y="2133184"/>
                  </a:lnTo>
                  <a:cubicBezTo>
                    <a:pt x="2396476" y="2156209"/>
                    <a:pt x="2377810" y="2174875"/>
                    <a:pt x="2354785" y="2174875"/>
                  </a:cubicBezTo>
                  <a:lnTo>
                    <a:pt x="41691" y="2174875"/>
                  </a:lnTo>
                  <a:cubicBezTo>
                    <a:pt x="18666" y="2174875"/>
                    <a:pt x="0" y="2156209"/>
                    <a:pt x="0" y="2133184"/>
                  </a:cubicBezTo>
                  <a:lnTo>
                    <a:pt x="0" y="41691"/>
                  </a:lnTo>
                  <a:cubicBezTo>
                    <a:pt x="0" y="18666"/>
                    <a:pt x="18666" y="0"/>
                    <a:pt x="41691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18"/>
            <p:cNvSpPr txBox="1"/>
            <p:nvPr/>
          </p:nvSpPr>
          <p:spPr>
            <a:xfrm>
              <a:off x="0" y="-28575"/>
              <a:ext cx="2396476" cy="2203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xelated character with yellow hair" id="277" name="Google Shape;27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04418" y="6803606"/>
            <a:ext cx="1374203" cy="163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trophy slightly bouncing" id="278" name="Google Shape;27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59200" y="6803606"/>
            <a:ext cx="1412631" cy="163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battery showing three bars" id="279" name="Google Shape;27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44000" y="1872964"/>
            <a:ext cx="1197456" cy="535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tree with a pulsing motion" id="280" name="Google Shape;28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413346" y="6803606"/>
            <a:ext cx="1177352" cy="16360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joystick swaying from side to side" id="281" name="Google Shape;281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932213" y="6944762"/>
            <a:ext cx="808128" cy="1494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book slightly bouncing" id="282" name="Google Shape;282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016045" y="4542316"/>
            <a:ext cx="1374203" cy="1762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thunderbolt slightly bouncing" id="283" name="Google Shape;283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778205" y="4701756"/>
            <a:ext cx="905668" cy="1443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tornado spinning" id="284" name="Google Shape;284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4968017" y="6884610"/>
            <a:ext cx="1435417" cy="1555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hammer slightly bouncing" id="285" name="Google Shape;285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071831" y="4701756"/>
            <a:ext cx="1293832" cy="1443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chess piece slightly bouncing" id="286" name="Google Shape;286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3932213" y="4516336"/>
            <a:ext cx="704358" cy="1628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mushroom slightly bouncing" id="287" name="Google Shape;287;p18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4982000" y="4701756"/>
            <a:ext cx="1407452" cy="14434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fire slightly moving " id="288" name="Google Shape;288;p18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3853410" y="2408668"/>
            <a:ext cx="861963" cy="17222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skull slightly bouncing" id="289" name="Google Shape;289;p18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2170912" y="3032741"/>
            <a:ext cx="1077656" cy="1143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spinning helmet" id="290" name="Google Shape;290;p18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0656241" y="2987269"/>
            <a:ext cx="905070" cy="11436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key slightly bouncing" id="291" name="Google Shape;291;p18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0956032" y="1872964"/>
            <a:ext cx="894639" cy="5428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shield slightly bouncing" id="292" name="Google Shape;292;p18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5264837" y="3032741"/>
            <a:ext cx="841778" cy="10981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health bar with pulsing motion" id="293" name="Google Shape;293;p18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2469796" y="1847355"/>
            <a:ext cx="1871046" cy="561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three coins spinning" id="294" name="Google Shape;294;p18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4982000" y="1872964"/>
            <a:ext cx="1152685" cy="375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xelated coin spinning" id="295" name="Google Shape;295;p18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9151343" y="2987269"/>
            <a:ext cx="970034" cy="103583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8"/>
          <p:cNvSpPr txBox="1"/>
          <p:nvPr/>
        </p:nvSpPr>
        <p:spPr>
          <a:xfrm>
            <a:off x="646114" y="3927341"/>
            <a:ext cx="7171165" cy="26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4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97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It offers an engaging platform that combines fun, learning, and competition, encouraging user retention.</a:t>
            </a:r>
            <a:endParaRPr/>
          </a:p>
        </p:txBody>
      </p:sp>
      <p:sp>
        <p:nvSpPr>
          <p:cNvPr id="297" name="Google Shape;297;p18"/>
          <p:cNvSpPr txBox="1"/>
          <p:nvPr/>
        </p:nvSpPr>
        <p:spPr>
          <a:xfrm>
            <a:off x="1028700" y="1009650"/>
            <a:ext cx="6982024" cy="917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SIGNIFICANCE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0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3" name="Google Shape;303;p19"/>
          <p:cNvGrpSpPr/>
          <p:nvPr/>
        </p:nvGrpSpPr>
        <p:grpSpPr>
          <a:xfrm>
            <a:off x="671435" y="1546184"/>
            <a:ext cx="16945130" cy="8068420"/>
            <a:chOff x="0" y="-38100"/>
            <a:chExt cx="4462915" cy="2125016"/>
          </a:xfrm>
        </p:grpSpPr>
        <p:sp>
          <p:nvSpPr>
            <p:cNvPr id="304" name="Google Shape;304;p19"/>
            <p:cNvSpPr/>
            <p:nvPr/>
          </p:nvSpPr>
          <p:spPr>
            <a:xfrm>
              <a:off x="0" y="0"/>
              <a:ext cx="4462915" cy="2086916"/>
            </a:xfrm>
            <a:custGeom>
              <a:rect b="b" l="l" r="r" t="t"/>
              <a:pathLst>
                <a:path extrusionOk="0"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8488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19"/>
            <p:cNvSpPr txBox="1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</a:t>
              </a:r>
              <a:endParaRPr/>
            </a:p>
          </p:txBody>
        </p:sp>
      </p:grpSp>
      <p:sp>
        <p:nvSpPr>
          <p:cNvPr id="306" name="Google Shape;306;p19"/>
          <p:cNvSpPr txBox="1"/>
          <p:nvPr/>
        </p:nvSpPr>
        <p:spPr>
          <a:xfrm>
            <a:off x="1415803" y="4206621"/>
            <a:ext cx="7086600" cy="1864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CHALLENGES &amp; MITIGATION</a:t>
            </a:r>
            <a:endParaRPr/>
          </a:p>
        </p:txBody>
      </p:sp>
      <p:pic>
        <p:nvPicPr>
          <p:cNvPr descr="pixelated battering showing three bars" id="307" name="Google Shape;30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1435" y="661978"/>
            <a:ext cx="744368" cy="3312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19"/>
          <p:cNvGrpSpPr/>
          <p:nvPr/>
        </p:nvGrpSpPr>
        <p:grpSpPr>
          <a:xfrm>
            <a:off x="1415803" y="8082817"/>
            <a:ext cx="3052218" cy="898377"/>
            <a:chOff x="0" y="-47625"/>
            <a:chExt cx="803876" cy="236609"/>
          </a:xfrm>
        </p:grpSpPr>
        <p:sp>
          <p:nvSpPr>
            <p:cNvPr id="309" name="Google Shape;309;p19"/>
            <p:cNvSpPr/>
            <p:nvPr/>
          </p:nvSpPr>
          <p:spPr>
            <a:xfrm>
              <a:off x="0" y="0"/>
              <a:ext cx="803876" cy="188984"/>
            </a:xfrm>
            <a:custGeom>
              <a:rect b="b" l="l" r="r" t="t"/>
              <a:pathLst>
                <a:path extrusionOk="0"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19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5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Purpose</a:t>
              </a:r>
              <a:r>
                <a:rPr lang="en-US" sz="13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6"/>
                </a:rPr>
                <a:t> Page</a:t>
              </a:r>
              <a:endParaRPr/>
            </a:p>
          </p:txBody>
        </p:sp>
      </p:grpSp>
      <p:sp>
        <p:nvSpPr>
          <p:cNvPr descr="pixelated star" id="311" name="Google Shape;311;p19"/>
          <p:cNvSpPr/>
          <p:nvPr/>
        </p:nvSpPr>
        <p:spPr>
          <a:xfrm>
            <a:off x="1790858" y="661978"/>
            <a:ext cx="365831" cy="331244"/>
          </a:xfrm>
          <a:custGeom>
            <a:rect b="b" l="l" r="r" t="t"/>
            <a:pathLst>
              <a:path extrusionOk="0"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star" id="312" name="Google Shape;312;p19"/>
          <p:cNvSpPr/>
          <p:nvPr/>
        </p:nvSpPr>
        <p:spPr>
          <a:xfrm>
            <a:off x="2232441" y="661978"/>
            <a:ext cx="365831" cy="331244"/>
          </a:xfrm>
          <a:custGeom>
            <a:rect b="b" l="l" r="r" t="t"/>
            <a:pathLst>
              <a:path extrusionOk="0"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star" id="313" name="Google Shape;313;p19"/>
          <p:cNvSpPr/>
          <p:nvPr/>
        </p:nvSpPr>
        <p:spPr>
          <a:xfrm>
            <a:off x="2674023" y="661978"/>
            <a:ext cx="365831" cy="331244"/>
          </a:xfrm>
          <a:custGeom>
            <a:rect b="b" l="l" r="r" t="t"/>
            <a:pathLst>
              <a:path extrusionOk="0"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star" id="314" name="Google Shape;314;p19"/>
          <p:cNvSpPr/>
          <p:nvPr/>
        </p:nvSpPr>
        <p:spPr>
          <a:xfrm>
            <a:off x="3115605" y="661978"/>
            <a:ext cx="365831" cy="331244"/>
          </a:xfrm>
          <a:custGeom>
            <a:rect b="b" l="l" r="r" t="t"/>
            <a:pathLst>
              <a:path extrusionOk="0"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star" id="315" name="Google Shape;315;p19"/>
          <p:cNvSpPr/>
          <p:nvPr/>
        </p:nvSpPr>
        <p:spPr>
          <a:xfrm>
            <a:off x="3557187" y="661978"/>
            <a:ext cx="365831" cy="331244"/>
          </a:xfrm>
          <a:custGeom>
            <a:rect b="b" l="l" r="r" t="t"/>
            <a:pathLst>
              <a:path extrusionOk="0"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9"/>
          <p:cNvSpPr txBox="1"/>
          <p:nvPr/>
        </p:nvSpPr>
        <p:spPr>
          <a:xfrm>
            <a:off x="15664300" y="661011"/>
            <a:ext cx="1952265" cy="336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PLAYER 2</a:t>
            </a:r>
            <a:endParaRPr/>
          </a:p>
        </p:txBody>
      </p:sp>
      <p:sp>
        <p:nvSpPr>
          <p:cNvPr descr="pixelated high health bar" id="317" name="Google Shape;317;p19"/>
          <p:cNvSpPr/>
          <p:nvPr/>
        </p:nvSpPr>
        <p:spPr>
          <a:xfrm>
            <a:off x="13577264" y="649239"/>
            <a:ext cx="2087036" cy="379461"/>
          </a:xfrm>
          <a:custGeom>
            <a:rect b="b" l="l" r="r" t="t"/>
            <a:pathLst>
              <a:path extrusionOk="0"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6627910" y="692023"/>
            <a:ext cx="4244462" cy="336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ial"/>
                <a:ea typeface="Arial"/>
                <a:cs typeface="Arial"/>
                <a:sym typeface="Arial"/>
              </a:rPr>
              <a:t>2500</a:t>
            </a:r>
            <a:endParaRPr/>
          </a:p>
        </p:txBody>
      </p:sp>
      <p:sp>
        <p:nvSpPr>
          <p:cNvPr id="319" name="Google Shape;319;p19"/>
          <p:cNvSpPr txBox="1"/>
          <p:nvPr/>
        </p:nvSpPr>
        <p:spPr>
          <a:xfrm>
            <a:off x="9144000" y="3101569"/>
            <a:ext cx="7870448" cy="2123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8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BALANCING GAME DIFFICULTY:</a:t>
            </a:r>
            <a:endParaRPr/>
          </a:p>
          <a:p>
            <a:pPr indent="0" lvl="0" marL="0" marR="0" rtl="0" algn="l">
              <a:lnSpc>
                <a:spcPct val="112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8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 ADAPTIVE DIFFICULTY ALGORITHMS.</a:t>
            </a:r>
            <a:endParaRPr/>
          </a:p>
        </p:txBody>
      </p:sp>
      <p:sp>
        <p:nvSpPr>
          <p:cNvPr id="320" name="Google Shape;320;p19"/>
          <p:cNvSpPr txBox="1"/>
          <p:nvPr/>
        </p:nvSpPr>
        <p:spPr>
          <a:xfrm>
            <a:off x="9144000" y="6751197"/>
            <a:ext cx="7870448" cy="1648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8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MEMORY OPTIMIZATION:</a:t>
            </a:r>
            <a:endParaRPr/>
          </a:p>
          <a:p>
            <a:pPr indent="0" lvl="0" marL="0" marR="0" rtl="0" algn="l">
              <a:lnSpc>
                <a:spcPct val="112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84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EFFICIENT DATA STRUCTURES.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0"/>
          <p:cNvSpPr/>
          <p:nvPr/>
        </p:nvSpPr>
        <p:spPr>
          <a:xfrm>
            <a:off x="-185970" y="3662384"/>
            <a:ext cx="18473970" cy="10391608"/>
          </a:xfrm>
          <a:custGeom>
            <a:rect b="b" l="l" r="r" t="t"/>
            <a:pathLst>
              <a:path extrusionOk="0"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4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6" name="Google Shape;326;p20"/>
          <p:cNvGrpSpPr/>
          <p:nvPr/>
        </p:nvGrpSpPr>
        <p:grpSpPr>
          <a:xfrm>
            <a:off x="0" y="9705109"/>
            <a:ext cx="18288000" cy="1163782"/>
            <a:chOff x="0" y="0"/>
            <a:chExt cx="24384000" cy="1551709"/>
          </a:xfrm>
        </p:grpSpPr>
        <p:sp>
          <p:nvSpPr>
            <p:cNvPr id="327" name="Google Shape;327;p20"/>
            <p:cNvSpPr/>
            <p:nvPr/>
          </p:nvSpPr>
          <p:spPr>
            <a:xfrm>
              <a:off x="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812800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16256000" y="0"/>
              <a:ext cx="8128000" cy="1551709"/>
            </a:xfrm>
            <a:custGeom>
              <a:rect b="b" l="l" r="r" t="t"/>
              <a:pathLst>
                <a:path extrusionOk="0"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0" name="Google Shape;330;p20"/>
          <p:cNvGrpSpPr/>
          <p:nvPr/>
        </p:nvGrpSpPr>
        <p:grpSpPr>
          <a:xfrm>
            <a:off x="8186164" y="2294384"/>
            <a:ext cx="9073136" cy="1653691"/>
            <a:chOff x="0" y="-47625"/>
            <a:chExt cx="2389632" cy="435540"/>
          </a:xfrm>
        </p:grpSpPr>
        <p:sp>
          <p:nvSpPr>
            <p:cNvPr id="331" name="Google Shape;331;p20"/>
            <p:cNvSpPr/>
            <p:nvPr/>
          </p:nvSpPr>
          <p:spPr>
            <a:xfrm>
              <a:off x="0" y="0"/>
              <a:ext cx="2389632" cy="387915"/>
            </a:xfrm>
            <a:custGeom>
              <a:rect b="b" l="l" r="r" t="t"/>
              <a:pathLst>
                <a:path extrusionOk="0"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p20"/>
            <p:cNvSpPr txBox="1"/>
            <p:nvPr/>
          </p:nvSpPr>
          <p:spPr>
            <a:xfrm>
              <a:off x="0" y="-47625"/>
              <a:ext cx="2389632" cy="435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Introduce a GUI.</a:t>
              </a:r>
              <a:endParaRPr/>
            </a:p>
          </p:txBody>
        </p:sp>
      </p:grpSp>
      <p:sp>
        <p:nvSpPr>
          <p:cNvPr descr="pixelated arrow pointing to the right" id="333" name="Google Shape;333;p20"/>
          <p:cNvSpPr/>
          <p:nvPr/>
        </p:nvSpPr>
        <p:spPr>
          <a:xfrm flipH="1">
            <a:off x="8712793" y="3054978"/>
            <a:ext cx="335928" cy="313329"/>
          </a:xfrm>
          <a:custGeom>
            <a:rect b="b" l="l" r="r" t="t"/>
            <a:pathLst>
              <a:path extrusionOk="0"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4" name="Google Shape;334;p20"/>
          <p:cNvGrpSpPr/>
          <p:nvPr/>
        </p:nvGrpSpPr>
        <p:grpSpPr>
          <a:xfrm>
            <a:off x="8186164" y="4494735"/>
            <a:ext cx="9073136" cy="1653691"/>
            <a:chOff x="0" y="-47625"/>
            <a:chExt cx="2389632" cy="435540"/>
          </a:xfrm>
        </p:grpSpPr>
        <p:sp>
          <p:nvSpPr>
            <p:cNvPr id="335" name="Google Shape;335;p20"/>
            <p:cNvSpPr/>
            <p:nvPr/>
          </p:nvSpPr>
          <p:spPr>
            <a:xfrm>
              <a:off x="0" y="0"/>
              <a:ext cx="2389632" cy="387915"/>
            </a:xfrm>
            <a:custGeom>
              <a:rect b="b" l="l" r="r" t="t"/>
              <a:pathLst>
                <a:path extrusionOk="0"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20"/>
            <p:cNvSpPr txBox="1"/>
            <p:nvPr/>
          </p:nvSpPr>
          <p:spPr>
            <a:xfrm>
              <a:off x="0" y="-47625"/>
              <a:ext cx="2389632" cy="43554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Expand the game library.</a:t>
              </a:r>
              <a:endParaRPr/>
            </a:p>
          </p:txBody>
        </p:sp>
      </p:grpSp>
      <p:sp>
        <p:nvSpPr>
          <p:cNvPr descr="pixelated arrow pointing to the right" id="337" name="Google Shape;337;p20"/>
          <p:cNvSpPr/>
          <p:nvPr/>
        </p:nvSpPr>
        <p:spPr>
          <a:xfrm flipH="1">
            <a:off x="8712793" y="5255329"/>
            <a:ext cx="335928" cy="313329"/>
          </a:xfrm>
          <a:custGeom>
            <a:rect b="b" l="l" r="r" t="t"/>
            <a:pathLst>
              <a:path extrusionOk="0" h="313329" w="335928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8" name="Google Shape;338;p20"/>
          <p:cNvGrpSpPr/>
          <p:nvPr/>
        </p:nvGrpSpPr>
        <p:grpSpPr>
          <a:xfrm>
            <a:off x="8186164" y="6691499"/>
            <a:ext cx="9073136" cy="1647824"/>
            <a:chOff x="0" y="-47625"/>
            <a:chExt cx="2389632" cy="433995"/>
          </a:xfrm>
        </p:grpSpPr>
        <p:sp>
          <p:nvSpPr>
            <p:cNvPr id="339" name="Google Shape;339;p20"/>
            <p:cNvSpPr/>
            <p:nvPr/>
          </p:nvSpPr>
          <p:spPr>
            <a:xfrm>
              <a:off x="0" y="0"/>
              <a:ext cx="2389632" cy="386370"/>
            </a:xfrm>
            <a:custGeom>
              <a:rect b="b" l="l" r="r" t="t"/>
              <a:pathLst>
                <a:path extrusionOk="0" h="386370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4559"/>
                  </a:lnTo>
                  <a:cubicBezTo>
                    <a:pt x="2389632" y="355648"/>
                    <a:pt x="2385227" y="366283"/>
                    <a:pt x="2377386" y="374124"/>
                  </a:cubicBezTo>
                  <a:cubicBezTo>
                    <a:pt x="2369545" y="381965"/>
                    <a:pt x="2358911" y="386370"/>
                    <a:pt x="2347822" y="386370"/>
                  </a:cubicBezTo>
                  <a:lnTo>
                    <a:pt x="41811" y="386370"/>
                  </a:lnTo>
                  <a:cubicBezTo>
                    <a:pt x="18719" y="386370"/>
                    <a:pt x="0" y="367650"/>
                    <a:pt x="0" y="344559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20"/>
            <p:cNvSpPr txBox="1"/>
            <p:nvPr/>
          </p:nvSpPr>
          <p:spPr>
            <a:xfrm>
              <a:off x="0" y="-47625"/>
              <a:ext cx="2389632" cy="4339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      Integrate advanced graphics and animations.</a:t>
              </a:r>
              <a:endParaRPr/>
            </a:p>
          </p:txBody>
        </p:sp>
      </p:grpSp>
      <p:sp>
        <p:nvSpPr>
          <p:cNvPr descr="pixelated arrow pointing to the right" id="341" name="Google Shape;341;p20"/>
          <p:cNvSpPr/>
          <p:nvPr/>
        </p:nvSpPr>
        <p:spPr>
          <a:xfrm flipH="1">
            <a:off x="8712793" y="7452093"/>
            <a:ext cx="335928" cy="313329"/>
          </a:xfrm>
          <a:custGeom>
            <a:rect b="b" l="l" r="r" t="t"/>
            <a:pathLst>
              <a:path extrusionOk="0"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ixelated battery with three bars inside" id="342" name="Google Shape;34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848318" y="719461"/>
            <a:ext cx="744368" cy="331244"/>
          </a:xfrm>
          <a:prstGeom prst="rect">
            <a:avLst/>
          </a:prstGeom>
          <a:noFill/>
          <a:ln>
            <a:noFill/>
          </a:ln>
        </p:spPr>
      </p:pic>
      <p:sp>
        <p:nvSpPr>
          <p:cNvPr descr="pixelated five hearts" id="343" name="Google Shape;343;p20"/>
          <p:cNvSpPr/>
          <p:nvPr/>
        </p:nvSpPr>
        <p:spPr>
          <a:xfrm>
            <a:off x="14333567" y="719461"/>
            <a:ext cx="2193866" cy="362985"/>
          </a:xfrm>
          <a:custGeom>
            <a:rect b="b" l="l" r="r" t="t"/>
            <a:pathLst>
              <a:path extrusionOk="0"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20"/>
          <p:cNvGrpSpPr/>
          <p:nvPr/>
        </p:nvGrpSpPr>
        <p:grpSpPr>
          <a:xfrm>
            <a:off x="7234164" y="588745"/>
            <a:ext cx="1211480" cy="624416"/>
            <a:chOff x="0" y="0"/>
            <a:chExt cx="1615307" cy="832554"/>
          </a:xfrm>
        </p:grpSpPr>
        <p:sp>
          <p:nvSpPr>
            <p:cNvPr id="345" name="Google Shape;345;p20"/>
            <p:cNvSpPr txBox="1"/>
            <p:nvPr/>
          </p:nvSpPr>
          <p:spPr>
            <a:xfrm>
              <a:off x="832555" y="182175"/>
              <a:ext cx="782752" cy="44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 rot="2775787">
              <a:off x="121853" y="121853"/>
              <a:ext cx="588848" cy="588848"/>
            </a:xfrm>
            <a:custGeom>
              <a:rect b="b" l="l" r="r" t="t"/>
              <a:pathLst>
                <a:path extrusionOk="0"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20"/>
          <p:cNvGrpSpPr/>
          <p:nvPr/>
        </p:nvGrpSpPr>
        <p:grpSpPr>
          <a:xfrm>
            <a:off x="10191499" y="722565"/>
            <a:ext cx="862336" cy="334296"/>
            <a:chOff x="0" y="-9525"/>
            <a:chExt cx="1149782" cy="445728"/>
          </a:xfrm>
        </p:grpSpPr>
        <p:sp>
          <p:nvSpPr>
            <p:cNvPr id="348" name="Google Shape;348;p20"/>
            <p:cNvSpPr txBox="1"/>
            <p:nvPr/>
          </p:nvSpPr>
          <p:spPr>
            <a:xfrm>
              <a:off x="367030" y="-9525"/>
              <a:ext cx="782752" cy="44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12</a:t>
              </a: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0" y="20313"/>
              <a:ext cx="367030" cy="332329"/>
            </a:xfrm>
            <a:custGeom>
              <a:rect b="b" l="l" r="r" t="t"/>
              <a:pathLst>
                <a:path extrusionOk="0"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20"/>
          <p:cNvGrpSpPr/>
          <p:nvPr/>
        </p:nvGrpSpPr>
        <p:grpSpPr>
          <a:xfrm>
            <a:off x="8863538" y="696801"/>
            <a:ext cx="908861" cy="334296"/>
            <a:chOff x="0" y="-9525"/>
            <a:chExt cx="1211815" cy="445728"/>
          </a:xfrm>
        </p:grpSpPr>
        <p:sp>
          <p:nvSpPr>
            <p:cNvPr id="351" name="Google Shape;351;p20"/>
            <p:cNvSpPr txBox="1"/>
            <p:nvPr/>
          </p:nvSpPr>
          <p:spPr>
            <a:xfrm>
              <a:off x="429063" y="-9525"/>
              <a:ext cx="782752" cy="4457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2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199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07</a:t>
              </a: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0" y="58413"/>
              <a:ext cx="429063" cy="332329"/>
            </a:xfrm>
            <a:custGeom>
              <a:rect b="b" l="l" r="r" t="t"/>
              <a:pathLst>
                <a:path extrusionOk="0"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20"/>
          <p:cNvGrpSpPr/>
          <p:nvPr/>
        </p:nvGrpSpPr>
        <p:grpSpPr>
          <a:xfrm>
            <a:off x="692051" y="353683"/>
            <a:ext cx="3052218" cy="898377"/>
            <a:chOff x="0" y="-47625"/>
            <a:chExt cx="803876" cy="236609"/>
          </a:xfrm>
        </p:grpSpPr>
        <p:sp>
          <p:nvSpPr>
            <p:cNvPr id="354" name="Google Shape;354;p20"/>
            <p:cNvSpPr/>
            <p:nvPr/>
          </p:nvSpPr>
          <p:spPr>
            <a:xfrm>
              <a:off x="0" y="0"/>
              <a:ext cx="803876" cy="188984"/>
            </a:xfrm>
            <a:custGeom>
              <a:rect b="b" l="l" r="r" t="t"/>
              <a:pathLst>
                <a:path extrusionOk="0"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0"/>
            <p:cNvSpPr txBox="1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 u="sng">
                  <a:solidFill>
                    <a:schemeClr val="hlink"/>
                  </a:solidFill>
                  <a:latin typeface="Arial"/>
                  <a:ea typeface="Arial"/>
                  <a:cs typeface="Arial"/>
                  <a:sym typeface="Arial"/>
                  <a:hlinkClick action="ppaction://hlinksldjump" r:id="rId11"/>
                </a:rPr>
                <a:t>Back to Purpose Page</a:t>
              </a:r>
              <a:endParaRPr/>
            </a:p>
          </p:txBody>
        </p:sp>
      </p:grpSp>
      <p:sp>
        <p:nvSpPr>
          <p:cNvPr id="356" name="Google Shape;356;p20"/>
          <p:cNvSpPr txBox="1"/>
          <p:nvPr/>
        </p:nvSpPr>
        <p:spPr>
          <a:xfrm>
            <a:off x="821788" y="4430128"/>
            <a:ext cx="6848326" cy="1716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2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824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FUTURE ENHANCEMENT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oogle Shape;361;p21"/>
          <p:cNvGrpSpPr/>
          <p:nvPr/>
        </p:nvGrpSpPr>
        <p:grpSpPr>
          <a:xfrm>
            <a:off x="8160179" y="892075"/>
            <a:ext cx="9099121" cy="8366225"/>
            <a:chOff x="0" y="-28575"/>
            <a:chExt cx="2396476" cy="2203450"/>
          </a:xfrm>
        </p:grpSpPr>
        <p:sp>
          <p:nvSpPr>
            <p:cNvPr id="362" name="Google Shape;362;p21"/>
            <p:cNvSpPr/>
            <p:nvPr/>
          </p:nvSpPr>
          <p:spPr>
            <a:xfrm>
              <a:off x="0" y="0"/>
              <a:ext cx="2396476" cy="2174875"/>
            </a:xfrm>
            <a:custGeom>
              <a:rect b="b" l="l" r="r" t="t"/>
              <a:pathLst>
                <a:path extrusionOk="0" h="2174875" w="2396476">
                  <a:moveTo>
                    <a:pt x="41691" y="0"/>
                  </a:moveTo>
                  <a:lnTo>
                    <a:pt x="2354785" y="0"/>
                  </a:lnTo>
                  <a:cubicBezTo>
                    <a:pt x="2377810" y="0"/>
                    <a:pt x="2396476" y="18666"/>
                    <a:pt x="2396476" y="41691"/>
                  </a:cubicBezTo>
                  <a:lnTo>
                    <a:pt x="2396476" y="2133184"/>
                  </a:lnTo>
                  <a:cubicBezTo>
                    <a:pt x="2396476" y="2156209"/>
                    <a:pt x="2377810" y="2174875"/>
                    <a:pt x="2354785" y="2174875"/>
                  </a:cubicBezTo>
                  <a:lnTo>
                    <a:pt x="41691" y="2174875"/>
                  </a:lnTo>
                  <a:cubicBezTo>
                    <a:pt x="18666" y="2174875"/>
                    <a:pt x="0" y="2156209"/>
                    <a:pt x="0" y="2133184"/>
                  </a:cubicBezTo>
                  <a:lnTo>
                    <a:pt x="0" y="41691"/>
                  </a:lnTo>
                  <a:cubicBezTo>
                    <a:pt x="0" y="18666"/>
                    <a:pt x="18666" y="0"/>
                    <a:pt x="41691" y="0"/>
                  </a:cubicBezTo>
                  <a:close/>
                </a:path>
              </a:pathLst>
            </a:custGeom>
            <a:solidFill>
              <a:srgbClr val="000000"/>
            </a:solidFill>
            <a:ln cap="rnd" cmpd="sng" w="47625">
              <a:solidFill>
                <a:srgbClr val="21EF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1"/>
            <p:cNvSpPr txBox="1"/>
            <p:nvPr/>
          </p:nvSpPr>
          <p:spPr>
            <a:xfrm>
              <a:off x="0" y="-28575"/>
              <a:ext cx="2396476" cy="22034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4" name="Google Shape;364;p21"/>
          <p:cNvSpPr txBox="1"/>
          <p:nvPr/>
        </p:nvSpPr>
        <p:spPr>
          <a:xfrm>
            <a:off x="1028700" y="4359669"/>
            <a:ext cx="6864779" cy="20401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820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5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Designed for easy integration of new games and features.</a:t>
            </a:r>
            <a:endParaRPr/>
          </a:p>
        </p:txBody>
      </p:sp>
      <p:sp>
        <p:nvSpPr>
          <p:cNvPr id="365" name="Google Shape;365;p21"/>
          <p:cNvSpPr txBox="1"/>
          <p:nvPr/>
        </p:nvSpPr>
        <p:spPr>
          <a:xfrm>
            <a:off x="777298" y="1019175"/>
            <a:ext cx="7116181" cy="9794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00">
                <a:solidFill>
                  <a:srgbClr val="FF63D8"/>
                </a:solidFill>
                <a:latin typeface="Arial"/>
                <a:ea typeface="Arial"/>
                <a:cs typeface="Arial"/>
                <a:sym typeface="Arial"/>
              </a:rPr>
              <a:t>SCALABILITY</a:t>
            </a:r>
            <a:endParaRPr/>
          </a:p>
        </p:txBody>
      </p:sp>
      <p:sp>
        <p:nvSpPr>
          <p:cNvPr descr="pixelated cafe storefront" id="366" name="Google Shape;366;p21"/>
          <p:cNvSpPr/>
          <p:nvPr/>
        </p:nvSpPr>
        <p:spPr>
          <a:xfrm>
            <a:off x="8897091" y="6301004"/>
            <a:ext cx="2285709" cy="2285709"/>
          </a:xfrm>
          <a:custGeom>
            <a:rect b="b" l="l" r="r" t="t"/>
            <a:pathLst>
              <a:path extrusionOk="0" h="2285709" w="2285709">
                <a:moveTo>
                  <a:pt x="0" y="0"/>
                </a:moveTo>
                <a:lnTo>
                  <a:pt x="2285709" y="0"/>
                </a:lnTo>
                <a:lnTo>
                  <a:pt x="2285709" y="2285710"/>
                </a:lnTo>
                <a:lnTo>
                  <a:pt x="0" y="2285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flower bush" id="367" name="Google Shape;367;p21"/>
          <p:cNvSpPr/>
          <p:nvPr/>
        </p:nvSpPr>
        <p:spPr>
          <a:xfrm>
            <a:off x="8901051" y="1631020"/>
            <a:ext cx="2038800" cy="593106"/>
          </a:xfrm>
          <a:custGeom>
            <a:rect b="b" l="l" r="r" t="t"/>
            <a:pathLst>
              <a:path extrusionOk="0" h="593106" w="2038800">
                <a:moveTo>
                  <a:pt x="0" y="0"/>
                </a:moveTo>
                <a:lnTo>
                  <a:pt x="2038800" y="0"/>
                </a:lnTo>
                <a:lnTo>
                  <a:pt x="2038800" y="593106"/>
                </a:lnTo>
                <a:lnTo>
                  <a:pt x="0" y="59310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Start button" id="368" name="Google Shape;368;p21"/>
          <p:cNvSpPr/>
          <p:nvPr/>
        </p:nvSpPr>
        <p:spPr>
          <a:xfrm>
            <a:off x="11254176" y="1633811"/>
            <a:ext cx="1534801" cy="655778"/>
          </a:xfrm>
          <a:custGeom>
            <a:rect b="b" l="l" r="r" t="t"/>
            <a:pathLst>
              <a:path extrusionOk="0" h="655778" w="1534801">
                <a:moveTo>
                  <a:pt x="0" y="0"/>
                </a:moveTo>
                <a:lnTo>
                  <a:pt x="1534801" y="0"/>
                </a:lnTo>
                <a:lnTo>
                  <a:pt x="1534801" y="655778"/>
                </a:lnTo>
                <a:lnTo>
                  <a:pt x="0" y="6557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Menu button" id="369" name="Google Shape;369;p21"/>
          <p:cNvSpPr/>
          <p:nvPr/>
        </p:nvSpPr>
        <p:spPr>
          <a:xfrm>
            <a:off x="13101030" y="1631020"/>
            <a:ext cx="1534801" cy="658569"/>
          </a:xfrm>
          <a:custGeom>
            <a:rect b="b" l="l" r="r" t="t"/>
            <a:pathLst>
              <a:path extrusionOk="0" h="658569" w="1534801">
                <a:moveTo>
                  <a:pt x="0" y="0"/>
                </a:moveTo>
                <a:lnTo>
                  <a:pt x="1534800" y="0"/>
                </a:lnTo>
                <a:lnTo>
                  <a:pt x="1534800" y="658569"/>
                </a:lnTo>
                <a:lnTo>
                  <a:pt x="0" y="6585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Sign In button" id="370" name="Google Shape;370;p21"/>
          <p:cNvSpPr/>
          <p:nvPr/>
        </p:nvSpPr>
        <p:spPr>
          <a:xfrm>
            <a:off x="14948638" y="1648820"/>
            <a:ext cx="1552523" cy="640769"/>
          </a:xfrm>
          <a:custGeom>
            <a:rect b="b" l="l" r="r" t="t"/>
            <a:pathLst>
              <a:path extrusionOk="0" h="640769" w="1552523">
                <a:moveTo>
                  <a:pt x="0" y="0"/>
                </a:moveTo>
                <a:lnTo>
                  <a:pt x="1552523" y="0"/>
                </a:lnTo>
                <a:lnTo>
                  <a:pt x="1552523" y="640769"/>
                </a:lnTo>
                <a:lnTo>
                  <a:pt x="0" y="640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low health bar " id="371" name="Google Shape;371;p21"/>
          <p:cNvSpPr/>
          <p:nvPr/>
        </p:nvSpPr>
        <p:spPr>
          <a:xfrm>
            <a:off x="11254176" y="2675131"/>
            <a:ext cx="2377744" cy="432317"/>
          </a:xfrm>
          <a:custGeom>
            <a:rect b="b" l="l" r="r" t="t"/>
            <a:pathLst>
              <a:path extrusionOk="0"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high health bar" id="372" name="Google Shape;372;p21"/>
          <p:cNvSpPr/>
          <p:nvPr/>
        </p:nvSpPr>
        <p:spPr>
          <a:xfrm>
            <a:off x="8901051" y="2701559"/>
            <a:ext cx="2087036" cy="379461"/>
          </a:xfrm>
          <a:custGeom>
            <a:rect b="b" l="l" r="r" t="t"/>
            <a:pathLst>
              <a:path extrusionOk="0"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bus stop" id="373" name="Google Shape;373;p21"/>
          <p:cNvSpPr/>
          <p:nvPr/>
        </p:nvSpPr>
        <p:spPr>
          <a:xfrm>
            <a:off x="11586403" y="6301004"/>
            <a:ext cx="3029253" cy="2285709"/>
          </a:xfrm>
          <a:custGeom>
            <a:rect b="b" l="l" r="r" t="t"/>
            <a:pathLst>
              <a:path extrusionOk="0" h="2285709" w="3029253">
                <a:moveTo>
                  <a:pt x="0" y="0"/>
                </a:moveTo>
                <a:lnTo>
                  <a:pt x="3029253" y="0"/>
                </a:lnTo>
                <a:lnTo>
                  <a:pt x="3029253" y="2285710"/>
                </a:lnTo>
                <a:lnTo>
                  <a:pt x="0" y="2285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car" id="374" name="Google Shape;374;p21"/>
          <p:cNvSpPr/>
          <p:nvPr/>
        </p:nvSpPr>
        <p:spPr>
          <a:xfrm>
            <a:off x="8897091" y="3976141"/>
            <a:ext cx="4044919" cy="1456171"/>
          </a:xfrm>
          <a:custGeom>
            <a:rect b="b" l="l" r="r" t="t"/>
            <a:pathLst>
              <a:path extrusionOk="0" h="1456171" w="4044919">
                <a:moveTo>
                  <a:pt x="0" y="0"/>
                </a:moveTo>
                <a:lnTo>
                  <a:pt x="4044919" y="0"/>
                </a:lnTo>
                <a:lnTo>
                  <a:pt x="4044919" y="1456171"/>
                </a:lnTo>
                <a:lnTo>
                  <a:pt x="0" y="14561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park bench" id="375" name="Google Shape;375;p21"/>
          <p:cNvSpPr/>
          <p:nvPr/>
        </p:nvSpPr>
        <p:spPr>
          <a:xfrm>
            <a:off x="13357096" y="3940310"/>
            <a:ext cx="3144065" cy="1492002"/>
          </a:xfrm>
          <a:custGeom>
            <a:rect b="b" l="l" r="r" t="t"/>
            <a:pathLst>
              <a:path extrusionOk="0" h="1492002" w="3144065">
                <a:moveTo>
                  <a:pt x="0" y="0"/>
                </a:moveTo>
                <a:lnTo>
                  <a:pt x="3144065" y="0"/>
                </a:lnTo>
                <a:lnTo>
                  <a:pt x="3144065" y="1492002"/>
                </a:lnTo>
                <a:lnTo>
                  <a:pt x="0" y="14920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pastel cloud" id="376" name="Google Shape;376;p21"/>
          <p:cNvSpPr/>
          <p:nvPr/>
        </p:nvSpPr>
        <p:spPr>
          <a:xfrm>
            <a:off x="14215682" y="2675131"/>
            <a:ext cx="2285479" cy="797840"/>
          </a:xfrm>
          <a:custGeom>
            <a:rect b="b" l="l" r="r" t="t"/>
            <a:pathLst>
              <a:path extrusionOk="0" h="797840" w="2285479">
                <a:moveTo>
                  <a:pt x="0" y="0"/>
                </a:moveTo>
                <a:lnTo>
                  <a:pt x="2285479" y="0"/>
                </a:lnTo>
                <a:lnTo>
                  <a:pt x="2285479" y="797840"/>
                </a:lnTo>
                <a:lnTo>
                  <a:pt x="0" y="797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xelated cable tower" id="377" name="Google Shape;377;p21"/>
          <p:cNvSpPr/>
          <p:nvPr/>
        </p:nvSpPr>
        <p:spPr>
          <a:xfrm>
            <a:off x="15325060" y="6301004"/>
            <a:ext cx="1176101" cy="2285709"/>
          </a:xfrm>
          <a:custGeom>
            <a:rect b="b" l="l" r="r" t="t"/>
            <a:pathLst>
              <a:path extrusionOk="0" h="2285709" w="1176101">
                <a:moveTo>
                  <a:pt x="0" y="0"/>
                </a:moveTo>
                <a:lnTo>
                  <a:pt x="1176101" y="0"/>
                </a:lnTo>
                <a:lnTo>
                  <a:pt x="1176101" y="2285710"/>
                </a:lnTo>
                <a:lnTo>
                  <a:pt x="0" y="22857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